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11.jp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63" r:id="rId5"/>
    <p:sldId id="264" r:id="rId6"/>
    <p:sldId id="260" r:id="rId7"/>
    <p:sldId id="261" r:id="rId8"/>
    <p:sldId id="287" r:id="rId9"/>
    <p:sldId id="265" r:id="rId10"/>
    <p:sldId id="293" r:id="rId11"/>
    <p:sldId id="292" r:id="rId12"/>
    <p:sldId id="276" r:id="rId13"/>
    <p:sldId id="267" r:id="rId14"/>
    <p:sldId id="277" r:id="rId15"/>
    <p:sldId id="270" r:id="rId16"/>
    <p:sldId id="268" r:id="rId17"/>
    <p:sldId id="271" r:id="rId18"/>
    <p:sldId id="272" r:id="rId19"/>
    <p:sldId id="291" r:id="rId20"/>
    <p:sldId id="275" r:id="rId21"/>
    <p:sldId id="278" r:id="rId22"/>
    <p:sldId id="288" r:id="rId23"/>
    <p:sldId id="279" r:id="rId24"/>
    <p:sldId id="289" r:id="rId25"/>
    <p:sldId id="280" r:id="rId26"/>
    <p:sldId id="290" r:id="rId27"/>
    <p:sldId id="281" r:id="rId28"/>
    <p:sldId id="285" r:id="rId29"/>
    <p:sldId id="284" r:id="rId30"/>
    <p:sldId id="283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>
        <p:scale>
          <a:sx n="66" d="100"/>
          <a:sy n="66" d="100"/>
        </p:scale>
        <p:origin x="-59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2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8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253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984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9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4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4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45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6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17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96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8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17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6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1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5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4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5D4BA-62BA-4C79-ACAC-B25D9CDE6F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83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m4a"/><Relationship Id="rId7" Type="http://schemas.openxmlformats.org/officeDocument/2006/relationships/image" Target="../media/image34.png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g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hdphoto" Target="../media/hdphoto9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slide" Target="slide2.xml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video" Target="../media/media4.mp4"/><Relationship Id="rId7" Type="http://schemas.openxmlformats.org/officeDocument/2006/relationships/image" Target="../media/image56.png"/><Relationship Id="rId2" Type="http://schemas.microsoft.com/office/2007/relationships/media" Target="../media/media4.mp4"/><Relationship Id="rId1" Type="http://schemas.openxmlformats.org/officeDocument/2006/relationships/tags" Target="../tags/tag20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media5.m4a"/><Relationship Id="rId7" Type="http://schemas.openxmlformats.org/officeDocument/2006/relationships/image" Target="../media/image51.png"/><Relationship Id="rId2" Type="http://schemas.microsoft.com/office/2007/relationships/media" Target="../media/media5.m4a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11" Type="http://schemas.openxmlformats.org/officeDocument/2006/relationships/image" Target="../media/image35.png"/><Relationship Id="rId5" Type="http://schemas.openxmlformats.org/officeDocument/2006/relationships/slide" Target="slide2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58.png"/><Relationship Id="rId2" Type="http://schemas.microsoft.com/office/2007/relationships/media" Target="../media/media4.mp4"/><Relationship Id="rId1" Type="http://schemas.openxmlformats.org/officeDocument/2006/relationships/tags" Target="../tags/tag22.xml"/><Relationship Id="rId6" Type="http://schemas.openxmlformats.org/officeDocument/2006/relationships/image" Target="../media/image60.png"/><Relationship Id="rId5" Type="http://schemas.openxmlformats.org/officeDocument/2006/relationships/image" Target="../media/image54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video" Target="../media/media4.mp4"/><Relationship Id="rId7" Type="http://schemas.openxmlformats.org/officeDocument/2006/relationships/image" Target="../media/image62.png"/><Relationship Id="rId2" Type="http://schemas.microsoft.com/office/2007/relationships/media" Target="../media/media4.mp4"/><Relationship Id="rId1" Type="http://schemas.openxmlformats.org/officeDocument/2006/relationships/tags" Target="../tags/tag24.xml"/><Relationship Id="rId6" Type="http://schemas.openxmlformats.org/officeDocument/2006/relationships/image" Target="../media/image61.pn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video" Target="../media/media4.mp4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microsoft.com/office/2007/relationships/media" Target="../media/media4.mp4"/><Relationship Id="rId1" Type="http://schemas.openxmlformats.org/officeDocument/2006/relationships/tags" Target="../tags/tag26.xml"/><Relationship Id="rId6" Type="http://schemas.openxmlformats.org/officeDocument/2006/relationships/image" Target="../media/image65.png"/><Relationship Id="rId11" Type="http://schemas.microsoft.com/office/2007/relationships/hdphoto" Target="../media/hdphoto11.wdp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8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1.png"/><Relationship Id="rId3" Type="http://schemas.openxmlformats.org/officeDocument/2006/relationships/video" Target="../media/media4.mp4"/><Relationship Id="rId7" Type="http://schemas.openxmlformats.org/officeDocument/2006/relationships/image" Target="../media/image74.png"/><Relationship Id="rId12" Type="http://schemas.openxmlformats.org/officeDocument/2006/relationships/image" Target="../media/image78.jpeg"/><Relationship Id="rId2" Type="http://schemas.microsoft.com/office/2007/relationships/media" Target="../media/media4.mp4"/><Relationship Id="rId1" Type="http://schemas.openxmlformats.org/officeDocument/2006/relationships/tags" Target="../tags/tag27.xml"/><Relationship Id="rId6" Type="http://schemas.openxmlformats.org/officeDocument/2006/relationships/image" Target="../media/image73.png"/><Relationship Id="rId11" Type="http://schemas.openxmlformats.org/officeDocument/2006/relationships/image" Target="../media/image70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6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3581400" y="304800"/>
            <a:ext cx="474345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2254846" y="2816804"/>
            <a:ext cx="7972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Khám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</a:rPr>
              <a:t>phá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</a:rPr>
              <a:t>giác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82292" y="522357"/>
            <a:ext cx="90766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5935" y="2200924"/>
            <a:ext cx="76954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5529" y="4097081"/>
            <a:ext cx="4288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5529" y="3484502"/>
            <a:ext cx="395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tuổi: </a:t>
            </a:r>
            <a:r>
              <a:rPr lang="en-GB" sz="2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ẫu </a:t>
            </a:r>
            <a:r>
              <a:rPr lang="en-GB" sz="20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GB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en-GB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0000" l="0" r="94872">
                        <a14:foregroundMark x1="27778" y1="16444" x2="27778" y2="16444"/>
                        <a14:foregroundMark x1="47863" y1="13333" x2="47863" y2="13333"/>
                        <a14:foregroundMark x1="63889" y1="13778" x2="63889" y2="13778"/>
                        <a14:foregroundMark x1="79274" y1="27333" x2="79274" y2="27333"/>
                        <a14:foregroundMark x1="83333" y1="47556" x2="83333" y2="47556"/>
                        <a14:foregroundMark x1="22222" y1="34667" x2="22222" y2="34667"/>
                        <a14:foregroundMark x1="18803" y1="33111" x2="18803" y2="33111"/>
                        <a14:foregroundMark x1="16239" y1="33111" x2="16239" y2="33111"/>
                        <a14:foregroundMark x1="12179" y1="47111" x2="12179" y2="47111"/>
                        <a14:foregroundMark x1="12179" y1="47111" x2="12179" y2="47111"/>
                        <a14:foregroundMark x1="9829" y1="51778" x2="9829" y2="51778"/>
                        <a14:foregroundMark x1="15812" y1="75111" x2="15812" y2="75111"/>
                        <a14:foregroundMark x1="13675" y1="66222" x2="13675" y2="66222"/>
                        <a14:foregroundMark x1="67308" y1="20667" x2="66239" y2="2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22" y="1155031"/>
            <a:ext cx="1318662" cy="1172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5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921"/>
    </mc:Choice>
    <mc:Fallback xmlns="">
      <p:transition advTm="2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22222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3.33333E-6 L 4.375E-6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8" grpId="0"/>
      <p:bldP spid="3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031" y="393895"/>
            <a:ext cx="332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tai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44" y="1890618"/>
            <a:ext cx="1919030" cy="2901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4" b="99420" l="58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3963" flipH="1">
            <a:off x="3384244" y="1877479"/>
            <a:ext cx="1870768" cy="2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8721"/>
      </p:ext>
    </p:extLst>
  </p:cSld>
  <p:clrMapOvr>
    <a:masterClrMapping/>
  </p:clrMapOvr>
  <p:transition spd="med" advTm="13503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8461" y="240328"/>
            <a:ext cx="675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bảo vệ 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theo con cần làm gì?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56" y="1626429"/>
            <a:ext cx="4940593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11" y="1626429"/>
            <a:ext cx="47625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809233"/>
      </p:ext>
    </p:extLst>
  </p:cSld>
  <p:clrMapOvr>
    <a:masterClrMapping/>
  </p:clrMapOvr>
  <p:transition spd="slow" advTm="249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3" y="2167594"/>
            <a:ext cx="3057381" cy="3057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1828" y="5809957"/>
            <a:ext cx="279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 giác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217" y="492369"/>
            <a:ext cx="258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mũi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63" y="1068485"/>
            <a:ext cx="2103464" cy="1577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07" y="4353059"/>
            <a:ext cx="1780635" cy="1185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50" y="1171978"/>
            <a:ext cx="1641235" cy="1641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9C94A1"/>
              </a:clrFrom>
              <a:clrTo>
                <a:srgbClr val="9C94A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3" b="93241" l="4000" r="96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9107" y="4214888"/>
            <a:ext cx="1376853" cy="1324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440601"/>
      </p:ext>
    </p:extLst>
  </p:cSld>
  <p:clrMapOvr>
    <a:masterClrMapping/>
  </p:clrMapOvr>
  <p:transition spd="med" advTm="5724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5735" y="267287"/>
            <a:ext cx="5205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Để bảo vệ mũi cần làm gì?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55" y="1369776"/>
            <a:ext cx="4157589" cy="2424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" y="1297117"/>
            <a:ext cx="4297680" cy="2405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35" y="4088668"/>
            <a:ext cx="4157589" cy="2424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3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723">
        <p:split orient="vert"/>
      </p:transition>
    </mc:Choice>
    <mc:Fallback xmlns="">
      <p:transition spd="slow" advTm="347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90" y="2954215"/>
            <a:ext cx="6513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thức ăn?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772060"/>
      </p:ext>
    </p:extLst>
  </p:cSld>
  <p:clrMapOvr>
    <a:masterClrMapping/>
  </p:clrMapOvr>
  <p:transition spd="slow" advTm="108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36" y="2739412"/>
            <a:ext cx="2665262" cy="2487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895" y="506437"/>
            <a:ext cx="292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lưỡi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051" y="2433364"/>
            <a:ext cx="2037178" cy="2037178"/>
          </a:xfrm>
          <a:prstGeom prst="rect">
            <a:avLst/>
          </a:prstGeom>
        </p:spPr>
      </p:pic>
      <p:pic>
        <p:nvPicPr>
          <p:cNvPr id="1026" name="Picture 2" descr="7 công dụng “kỳ diệu” cho sức khỏe từ quả chanh | Tin tức mới nhất 24h -  Đọc Báo Lao Động online - Laodong.v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87" y="768047"/>
            <a:ext cx="1831921" cy="13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04384" y="5856616"/>
            <a:ext cx="199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-1339" t="26316" r="1339" b="13842"/>
          <a:stretch/>
        </p:blipFill>
        <p:spPr>
          <a:xfrm>
            <a:off x="7973505" y="3018452"/>
            <a:ext cx="2729279" cy="1929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7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99">
        <p:split orient="vert"/>
      </p:transition>
    </mc:Choice>
    <mc:Fallback xmlns="">
      <p:transition spd="slow" advTm="640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05" y="2636873"/>
            <a:ext cx="2804403" cy="2310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788" y="3142165"/>
            <a:ext cx="2230582" cy="1661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11842" y="71828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033313"/>
      </p:ext>
    </p:extLst>
  </p:cSld>
  <p:clrMapOvr>
    <a:masterClrMapping/>
  </p:clrMapOvr>
  <p:transition spd="slow" advTm="1449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6103" y="298173"/>
            <a:ext cx="2822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da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6801" y="5309332"/>
            <a:ext cx="38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giác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52" r="990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6816" y="1776046"/>
            <a:ext cx="2125922" cy="2419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830893" y="1776046"/>
            <a:ext cx="2125923" cy="2419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6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75">
        <p:split orient="vert"/>
      </p:transition>
    </mc:Choice>
    <mc:Fallback xmlns="">
      <p:transition spd="slow" advTm="1967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5869" y="317377"/>
            <a:ext cx="7435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bảo vệ da các con cần là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gì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0426"/>
          <a:stretch/>
        </p:blipFill>
        <p:spPr>
          <a:xfrm>
            <a:off x="982980" y="1651521"/>
            <a:ext cx="4274820" cy="3512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75" y="1679739"/>
            <a:ext cx="4647971" cy="3484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141283"/>
      </p:ext>
    </p:extLst>
  </p:cSld>
  <p:clrMapOvr>
    <a:masterClrMapping/>
  </p:clrMapOvr>
  <p:transition spd="slow" advTm="250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78985" y="1603098"/>
            <a:ext cx="1450588" cy="1308296"/>
            <a:chOff x="1471209" y="3376246"/>
            <a:chExt cx="1450588" cy="1308296"/>
          </a:xfrm>
        </p:grpSpPr>
        <p:sp>
          <p:nvSpPr>
            <p:cNvPr id="9" name="Oval 8"/>
            <p:cNvSpPr/>
            <p:nvPr/>
          </p:nvSpPr>
          <p:spPr>
            <a:xfrm>
              <a:off x="1471209" y="3376246"/>
              <a:ext cx="1394133" cy="130829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9542" y="3512453"/>
              <a:ext cx="1382255" cy="10358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5496737" y="3883150"/>
            <a:ext cx="1408298" cy="1316850"/>
            <a:chOff x="4173900" y="3500524"/>
            <a:chExt cx="1408298" cy="13168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3900" y="3500524"/>
              <a:ext cx="1408298" cy="13168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6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345" y="3627749"/>
              <a:ext cx="933407" cy="10624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371668" y="3924484"/>
            <a:ext cx="1408298" cy="1316850"/>
            <a:chOff x="1059214" y="1115823"/>
            <a:chExt cx="1408298" cy="13168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9214" y="1115823"/>
              <a:ext cx="1408298" cy="13168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44797" y="1365097"/>
              <a:ext cx="1101390" cy="102624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222324" y="1559104"/>
            <a:ext cx="1408298" cy="1316850"/>
            <a:chOff x="3585734" y="1069547"/>
            <a:chExt cx="1408298" cy="13168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5734" y="1069547"/>
              <a:ext cx="1408298" cy="13168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780" r="8962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98945" y="1138848"/>
              <a:ext cx="981876" cy="112396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 rot="21138703">
            <a:off x="3839759" y="1598820"/>
            <a:ext cx="1408298" cy="1316850"/>
            <a:chOff x="6474479" y="2195603"/>
            <a:chExt cx="1408298" cy="13168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4479" y="2195603"/>
              <a:ext cx="1408298" cy="13168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5515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92418" y="2262817"/>
              <a:ext cx="772421" cy="116833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3912871" y="675505"/>
            <a:ext cx="277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4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794249"/>
      </p:ext>
    </p:extLst>
  </p:cSld>
  <p:clrMapOvr>
    <a:masterClrMapping/>
  </p:clrMapOvr>
  <p:transition spd="slow" advTm="373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xoay nào - Nhạc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62" end="60231.60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316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67422" y="2011680"/>
            <a:ext cx="3165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4661" y="3530990"/>
            <a:ext cx="6880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HỘP QUÀ BÍ MẬT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95300" y="73008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81063"/>
      </p:ext>
    </p:extLst>
  </p:cSld>
  <p:clrMapOvr>
    <a:masterClrMapping/>
  </p:clrMapOvr>
  <p:transition spd="slow" advTm="142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45" y="2494407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20" y="2177002"/>
            <a:ext cx="2060627" cy="138391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494407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177002"/>
            <a:ext cx="2060627" cy="138391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3705" y="506437"/>
            <a:ext cx="627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TRÒ CHƠI HỘP QUÀ BÍ MẬT</a:t>
            </a:r>
            <a:endParaRPr lang="en-US" sz="32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2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402">
        <p:split orient="vert"/>
      </p:transition>
    </mc:Choice>
    <mc:Fallback xmlns="">
      <p:transition spd="slow" advTm="364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4430" y="520504"/>
            <a:ext cx="807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Thí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25613" y="2175850"/>
            <a:ext cx="1777634" cy="2533314"/>
            <a:chOff x="1425613" y="2175850"/>
            <a:chExt cx="1777634" cy="2533314"/>
          </a:xfrm>
        </p:grpSpPr>
        <p:sp>
          <p:nvSpPr>
            <p:cNvPr id="3" name="TextBox 2"/>
            <p:cNvSpPr txBox="1"/>
            <p:nvPr/>
          </p:nvSpPr>
          <p:spPr>
            <a:xfrm>
              <a:off x="1606571" y="4185848"/>
              <a:ext cx="1415718" cy="5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Tai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5613" y="2175850"/>
              <a:ext cx="1777634" cy="168840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029080" y="2175850"/>
            <a:ext cx="1703927" cy="2533314"/>
            <a:chOff x="5029080" y="2175850"/>
            <a:chExt cx="1703927" cy="2533314"/>
          </a:xfrm>
        </p:grpSpPr>
        <p:sp>
          <p:nvSpPr>
            <p:cNvPr id="10" name="Rectangle 9"/>
            <p:cNvSpPr/>
            <p:nvPr/>
          </p:nvSpPr>
          <p:spPr>
            <a:xfrm>
              <a:off x="5204927" y="4185944"/>
              <a:ext cx="15280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Mắt 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9080" y="2175850"/>
              <a:ext cx="1703927" cy="153995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980987" y="2110909"/>
            <a:ext cx="1700329" cy="2667796"/>
            <a:chOff x="8980987" y="2110909"/>
            <a:chExt cx="1700329" cy="2667796"/>
          </a:xfrm>
        </p:grpSpPr>
        <p:sp>
          <p:nvSpPr>
            <p:cNvPr id="9" name="Rectangle 8"/>
            <p:cNvSpPr/>
            <p:nvPr/>
          </p:nvSpPr>
          <p:spPr>
            <a:xfrm>
              <a:off x="9095057" y="4255485"/>
              <a:ext cx="15862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Mũi 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0987" y="2110909"/>
              <a:ext cx="1700329" cy="1589918"/>
            </a:xfrm>
            <a:prstGeom prst="rect">
              <a:avLst/>
            </a:prstGeom>
          </p:spPr>
        </p:pic>
      </p:grpSp>
      <p:pic>
        <p:nvPicPr>
          <p:cNvPr id="14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925" y="520504"/>
            <a:ext cx="1649571" cy="1373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3481" y="5021801"/>
            <a:ext cx="1359526" cy="1646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7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154">
        <p:split orient="vert"/>
      </p:transition>
    </mc:Choice>
    <mc:Fallback xmlns="">
      <p:transition spd="slow" advTm="441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9165" objId="14"/>
        <p14:stopEvt time="25478" objId="1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494407"/>
            <a:ext cx="1969179" cy="1743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177002"/>
            <a:ext cx="2060627" cy="1383912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63705" y="506437"/>
            <a:ext cx="627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TRÒ CHƠI HỘP QUÀ BÍ MẬT</a:t>
            </a:r>
            <a:endParaRPr lang="en-US" sz="32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93854" y="71828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39">
        <p:split orient="vert"/>
      </p:transition>
    </mc:Choice>
    <mc:Fallback xmlns="">
      <p:transition spd="slow" advTm="110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080" y="534573"/>
            <a:ext cx="6893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Vị giác giúp chúng ta làm gì?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4381" y="2194560"/>
            <a:ext cx="478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3200" b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Giúp nghiền thức ăn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4382" y="3269772"/>
            <a:ext cx="47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4381" y="4465916"/>
            <a:ext cx="41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Giúp nếm thức ăn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4991" y="3116596"/>
            <a:ext cx="1361369" cy="1641708"/>
          </a:xfrm>
          <a:prstGeom prst="rect">
            <a:avLst/>
          </a:prstGeom>
        </p:spPr>
      </p:pic>
      <p:pic>
        <p:nvPicPr>
          <p:cNvPr id="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363" y="534573"/>
            <a:ext cx="1490246" cy="1240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2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138">
        <p:circle/>
      </p:transition>
    </mc:Choice>
    <mc:Fallback xmlns="">
      <p:transition spd="slow" advTm="461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3" grpId="0"/>
      <p:bldP spid="4" grpId="0"/>
      <p:bldP spid="5" grpId="0" build="allAtOnce"/>
    </p:bldLst>
  </p:timing>
  <p:extLst mod="1">
    <p:ext uri="{E180D4A7-C9FB-4DFB-919C-405C955672EB}">
      <p14:showEvtLst xmlns:p14="http://schemas.microsoft.com/office/powerpoint/2010/main">
        <p14:playEvt time="23237" objId="8"/>
        <p14:stopEvt time="29513" objId="8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494407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7" y="2177002"/>
            <a:ext cx="2060627" cy="1383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3705" y="506437"/>
            <a:ext cx="627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TRÒ CHƠI HỘP QUÀ BÍ MẬT</a:t>
            </a:r>
            <a:endParaRPr lang="en-US" sz="32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334656"/>
      </p:ext>
    </p:extLst>
  </p:cSld>
  <p:clrMapOvr>
    <a:masterClrMapping/>
  </p:clrMapOvr>
  <p:transition spd="med" advTm="96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4244" y="592238"/>
            <a:ext cx="7821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Th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ị gi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là bộ phận nào của cơ thể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86941" y="2761331"/>
            <a:ext cx="1688122" cy="2330381"/>
            <a:chOff x="4871172" y="2173995"/>
            <a:chExt cx="1688122" cy="2330381"/>
          </a:xfrm>
        </p:grpSpPr>
        <p:sp>
          <p:nvSpPr>
            <p:cNvPr id="4" name="TextBox 3"/>
            <p:cNvSpPr txBox="1"/>
            <p:nvPr/>
          </p:nvSpPr>
          <p:spPr>
            <a:xfrm>
              <a:off x="4941510" y="3981156"/>
              <a:ext cx="1617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Mắt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1172" y="2173995"/>
              <a:ext cx="1688122" cy="152566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554356" y="2761331"/>
            <a:ext cx="1701120" cy="2330381"/>
            <a:chOff x="8588351" y="2173995"/>
            <a:chExt cx="1701120" cy="2330381"/>
          </a:xfrm>
        </p:grpSpPr>
        <p:sp>
          <p:nvSpPr>
            <p:cNvPr id="5" name="TextBox 4"/>
            <p:cNvSpPr txBox="1"/>
            <p:nvPr/>
          </p:nvSpPr>
          <p:spPr>
            <a:xfrm>
              <a:off x="8698183" y="3981156"/>
              <a:ext cx="1481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Tai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8351" y="2173995"/>
              <a:ext cx="1701120" cy="16171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182101" y="2761331"/>
            <a:ext cx="1716259" cy="2421828"/>
            <a:chOff x="1159851" y="2082548"/>
            <a:chExt cx="1716259" cy="2421828"/>
          </a:xfrm>
        </p:grpSpPr>
        <p:sp>
          <p:nvSpPr>
            <p:cNvPr id="3" name="TextBox 2"/>
            <p:cNvSpPr txBox="1"/>
            <p:nvPr/>
          </p:nvSpPr>
          <p:spPr>
            <a:xfrm>
              <a:off x="1159851" y="3981156"/>
              <a:ext cx="1716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Lưỡi 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9851" y="2082548"/>
              <a:ext cx="1654514" cy="1547078"/>
            </a:xfrm>
            <a:prstGeom prst="rect">
              <a:avLst/>
            </a:prstGeom>
          </p:spPr>
        </p:pic>
      </p:grpSp>
      <p:pic>
        <p:nvPicPr>
          <p:cNvPr id="10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57" y="207194"/>
            <a:ext cx="1674789" cy="1394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9862" y="4970547"/>
            <a:ext cx="1359526" cy="1646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181">
        <p14:reveal/>
      </p:transition>
    </mc:Choice>
    <mc:Fallback xmlns="">
      <p:transition spd="slow" advTm="41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7722" objId="10"/>
        <p14:stopEvt time="23979" objId="10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67422" y="2011680"/>
            <a:ext cx="3165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7082" y="3620637"/>
            <a:ext cx="5347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  <a:endParaRPr lang="en-US" sz="4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279814"/>
      </p:ext>
    </p:extLst>
  </p:cSld>
  <p:clrMapOvr>
    <a:masterClrMapping/>
  </p:clrMapOvr>
  <p:transition spd="slow" advTm="269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794" y="457735"/>
            <a:ext cx="7460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chọn vật nào chạm 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 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tay nhé!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43" y="1545138"/>
            <a:ext cx="1703178" cy="1703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542" y="1658023"/>
            <a:ext cx="1668841" cy="1251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1290" y="4196943"/>
            <a:ext cx="1756389" cy="1756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643" y="4403365"/>
            <a:ext cx="2255520" cy="1450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b="5493"/>
          <a:stretch/>
        </p:blipFill>
        <p:spPr>
          <a:xfrm>
            <a:off x="4979879" y="4276555"/>
            <a:ext cx="1668841" cy="1577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DFCFD0"/>
              </a:clrFrom>
              <a:clrTo>
                <a:srgbClr val="DFCFD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63" b="91563" l="531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2946" y="1293139"/>
            <a:ext cx="1928953" cy="1928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7872" y="3222092"/>
            <a:ext cx="432854" cy="438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0236" y="6044709"/>
            <a:ext cx="432854" cy="438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0805" y="6037792"/>
            <a:ext cx="432854" cy="4389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1478" y="3273519"/>
            <a:ext cx="432854" cy="438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4725" y="6129925"/>
            <a:ext cx="432854" cy="438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8622" y="3273519"/>
            <a:ext cx="432854" cy="438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622" y="5906733"/>
            <a:ext cx="719390" cy="7193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715" y="5897572"/>
            <a:ext cx="719390" cy="7193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5140" y="3106450"/>
            <a:ext cx="719390" cy="7193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161" y="3081872"/>
            <a:ext cx="719390" cy="719390"/>
          </a:xfrm>
          <a:prstGeom prst="rect">
            <a:avLst/>
          </a:prstGeom>
        </p:spPr>
      </p:pic>
      <p:pic>
        <p:nvPicPr>
          <p:cNvPr id="2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73" y="169256"/>
            <a:ext cx="1402232" cy="1167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4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225">
        <p:circle/>
      </p:transition>
    </mc:Choice>
    <mc:Fallback xmlns="">
      <p:transition spd="slow" advTm="282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823" objId="23"/>
        <p14:stopEvt time="18050" objId="23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5626" y="333977"/>
            <a:ext cx="822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ngửi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được</a:t>
            </a:r>
            <a:r>
              <a:rPr lang="en-GB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75" y="1338805"/>
            <a:ext cx="1450143" cy="1838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299" y="1524414"/>
            <a:ext cx="1972901" cy="1466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307" y="1184403"/>
            <a:ext cx="2816979" cy="2053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2406" y="4476345"/>
            <a:ext cx="1912008" cy="1435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705" y="4344518"/>
            <a:ext cx="1651613" cy="1651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2041" y="4344518"/>
            <a:ext cx="1669453" cy="1669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6402" y="3188894"/>
            <a:ext cx="432854" cy="438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3859" y="6261909"/>
            <a:ext cx="432854" cy="438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0493" y="6120318"/>
            <a:ext cx="432854" cy="43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5142" y="6054062"/>
            <a:ext cx="432854" cy="438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3914" y="3294850"/>
            <a:ext cx="432854" cy="438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5142" y="3330438"/>
            <a:ext cx="432854" cy="438950"/>
          </a:xfrm>
          <a:prstGeom prst="rect">
            <a:avLst/>
          </a:prstGeom>
        </p:spPr>
      </p:pic>
      <p:pic>
        <p:nvPicPr>
          <p:cNvPr id="16" name="Picture 22" descr="TICK | Định nghĩa trong Từ điển tiếng Anh Cambridg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71" y="3024109"/>
            <a:ext cx="721756" cy="72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6292" y="3154630"/>
            <a:ext cx="719390" cy="7193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6610" y="5941217"/>
            <a:ext cx="719390" cy="7193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0101" y="3116298"/>
            <a:ext cx="719390" cy="719390"/>
          </a:xfrm>
          <a:prstGeom prst="rect">
            <a:avLst/>
          </a:prstGeom>
        </p:spPr>
      </p:pic>
      <p:pic>
        <p:nvPicPr>
          <p:cNvPr id="2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73" y="169256"/>
            <a:ext cx="1402232" cy="1167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4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762">
        <p:split orient="vert"/>
      </p:transition>
    </mc:Choice>
    <mc:Fallback xmlns="">
      <p:transition spd="slow" advTm="297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085" objId="21"/>
        <p14:stopEvt time="16321" objId="2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07766" y="399244"/>
            <a:ext cx="503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2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530" y="1540524"/>
            <a:ext cx="8764172" cy="4693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888117"/>
      </p:ext>
    </p:extLst>
  </p:cSld>
  <p:clrMapOvr>
    <a:masterClrMapping/>
  </p:clrMapOvr>
  <p:transition spd="med" advTm="3759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5136" y="1237130"/>
            <a:ext cx="60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con!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910191"/>
      </p:ext>
    </p:extLst>
  </p:cSld>
  <p:clrMapOvr>
    <a:masterClrMapping/>
  </p:clrMapOvr>
  <p:transition spd="slow" advTm="120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354" y="2897945"/>
            <a:ext cx="65133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437580"/>
      </p:ext>
    </p:extLst>
  </p:cSld>
  <p:clrMapOvr>
    <a:masterClrMapping/>
  </p:clrMapOvr>
  <p:transition spd="slow" advTm="125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8" y="1552209"/>
            <a:ext cx="6344528" cy="2020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9631" y="5064369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giác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1" y="407963"/>
            <a:ext cx="337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en-GB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62692"/>
      </p:ext>
    </p:extLst>
  </p:cSld>
  <p:clrMapOvr>
    <a:masterClrMapping/>
  </p:clrMapOvr>
  <p:transition spd="med" advTm="531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554" y="675249"/>
            <a:ext cx="6400800" cy="57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06838" y="220395"/>
            <a:ext cx="571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Để 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cần làm gì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" y="1061738"/>
            <a:ext cx="4332850" cy="2608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39" y="1061738"/>
            <a:ext cx="4332850" cy="2608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" y="4057105"/>
            <a:ext cx="4332850" cy="2608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8"/>
          <a:stretch/>
        </p:blipFill>
        <p:spPr>
          <a:xfrm>
            <a:off x="6623928" y="4047393"/>
            <a:ext cx="4467861" cy="2618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775550"/>
      </p:ext>
    </p:extLst>
  </p:cSld>
  <p:clrMapOvr>
    <a:masterClrMapping/>
  </p:clrMapOvr>
  <p:transition spd="med" advTm="3148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120" y="2991997"/>
            <a:ext cx="2609314" cy="1438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105475"/>
      </p:ext>
    </p:extLst>
  </p:cSld>
  <p:clrMapOvr>
    <a:masterClrMapping/>
  </p:clrMapOvr>
  <p:transition spd="slow" advTm="86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61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367" y="3105445"/>
            <a:ext cx="6513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  <a:r>
              <a:rPr lang="en-GB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732659"/>
      </p:ext>
    </p:extLst>
  </p:cSld>
  <p:clrMapOvr>
    <a:masterClrMapping/>
  </p:clrMapOvr>
  <p:transition spd="med" advTm="1184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031" y="393895"/>
            <a:ext cx="332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 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 tai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6240" y="5401994"/>
            <a:ext cx="306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GB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 giác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4"/>
          <a:stretch/>
        </p:blipFill>
        <p:spPr>
          <a:xfrm>
            <a:off x="9517027" y="3054187"/>
            <a:ext cx="1976293" cy="1818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80" y="1791117"/>
            <a:ext cx="1919030" cy="2901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92" y="639002"/>
            <a:ext cx="1667219" cy="1689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3963" flipH="1">
            <a:off x="3018483" y="1827729"/>
            <a:ext cx="1870768" cy="2828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0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172">
        <p:circle/>
      </p:transition>
    </mc:Choice>
    <mc:Fallback xmlns="">
      <p:transition spd="slow" advTm="341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23547" objId="3"/>
        <p14:stopEvt time="26123" objId="3"/>
        <p14:playEvt time="30124" objId="11"/>
        <p14:stopEvt time="34172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  <p:tag name="TIMING" val="|7.7|2.5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7.3|7.6|2.1|2.9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4|5.3|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0.9|2.7|5.6|1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7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7|2|2.1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9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7|1.5|2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2|2.6|2.8|5|0.5|6.2|9|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4|3.5|3.8|4.2|2.6|7|7.3|4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1|2.4|2|3|2.1|6.3|7.5|5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5|8.6|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1|6.1|6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6|8.9|3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6|8.2|1.8|0.7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</TotalTime>
  <Words>284</Words>
  <Application>Microsoft Office PowerPoint</Application>
  <PresentationFormat>Custom</PresentationFormat>
  <Paragraphs>47</Paragraphs>
  <Slides>30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Lieu</dc:creator>
  <cp:lastModifiedBy>Admin</cp:lastModifiedBy>
  <cp:revision>120</cp:revision>
  <dcterms:created xsi:type="dcterms:W3CDTF">2021-09-21T08:35:12Z</dcterms:created>
  <dcterms:modified xsi:type="dcterms:W3CDTF">2023-08-09T17:05:02Z</dcterms:modified>
</cp:coreProperties>
</file>