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0" r:id="rId4"/>
    <p:sldId id="288" r:id="rId5"/>
    <p:sldId id="289" r:id="rId6"/>
    <p:sldId id="302" r:id="rId7"/>
    <p:sldId id="290" r:id="rId8"/>
    <p:sldId id="291" r:id="rId9"/>
    <p:sldId id="292" r:id="rId10"/>
    <p:sldId id="293" r:id="rId11"/>
    <p:sldId id="294" r:id="rId12"/>
    <p:sldId id="275" r:id="rId13"/>
    <p:sldId id="301" r:id="rId14"/>
    <p:sldId id="295" r:id="rId15"/>
    <p:sldId id="296" r:id="rId16"/>
    <p:sldId id="297" r:id="rId17"/>
    <p:sldId id="298" r:id="rId18"/>
    <p:sldId id="299" r:id="rId19"/>
    <p:sldId id="300" r:id="rId20"/>
    <p:sldId id="277" r:id="rId21"/>
    <p:sldId id="278" r:id="rId22"/>
    <p:sldId id="279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4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C8A1D-018D-4DA0-89EB-0DA79FC3D22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3EED3-4CFF-4496-BC71-77983E82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9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3EED3-4CFF-4496-BC71-77983E8297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3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gif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0.gif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gif"/><Relationship Id="rId11" Type="http://schemas.openxmlformats.org/officeDocument/2006/relationships/image" Target="../media/image13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4.png"/><Relationship Id="rId9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18.gif"/><Relationship Id="rId12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23.gif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png"/><Relationship Id="rId7" Type="http://schemas.openxmlformats.org/officeDocument/2006/relationships/image" Target="../media/image46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gif"/><Relationship Id="rId11" Type="http://schemas.openxmlformats.org/officeDocument/2006/relationships/image" Target="../media/image13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18.gif"/><Relationship Id="rId12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23.gif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1" descr="dais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729914"/>
            <a:ext cx="2840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276600" y="3276600"/>
            <a:ext cx="670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990600" y="152400"/>
            <a:ext cx="69738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non Long </a:t>
            </a:r>
            <a:r>
              <a:rPr lang="vi-VN" alt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vi-VN" alt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609600" y="2209800"/>
            <a:ext cx="81915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40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1371600" y="1828800"/>
            <a:ext cx="7010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24-36T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457200" y="4022725"/>
            <a:ext cx="827484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altLang="en-US" sz="1400" b="1" dirty="0">
              <a:solidFill>
                <a:srgbClr val="9900CC"/>
              </a:solidFill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9900CC"/>
                </a:solidFill>
              </a:rPr>
              <a:t>: </a:t>
            </a:r>
            <a:r>
              <a:rPr lang="en-US" altLang="en-US" sz="3600" b="1" dirty="0" err="1">
                <a:solidFill>
                  <a:srgbClr val="9900CC"/>
                </a:solidFill>
              </a:rPr>
              <a:t>Truyện</a:t>
            </a:r>
            <a:r>
              <a:rPr lang="en-US" altLang="en-US" sz="3600" b="1" dirty="0">
                <a:solidFill>
                  <a:srgbClr val="9900CC"/>
                </a:solidFill>
              </a:rPr>
              <a:t> “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/>
            <a:endParaRPr lang="en-US" altLang="en-US" sz="1400" b="1" dirty="0">
              <a:solidFill>
                <a:srgbClr val="9900CC"/>
              </a:solidFill>
            </a:endParaRPr>
          </a:p>
          <a:p>
            <a:pPr algn="ctr" eaLnBrk="1" hangingPunct="1"/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altLang="en-US" sz="3600" b="1" dirty="0">
                <a:solidFill>
                  <a:srgbClr val="9900CC"/>
                </a:solidFill>
              </a:rPr>
              <a:t>: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vi-VN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ị Kim </a:t>
            </a:r>
            <a:r>
              <a:rPr lang="en-US" altLang="en-US" sz="3600" b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altLang="en-US" sz="36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8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1000"/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58379" grpId="0"/>
      <p:bldP spid="583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/>
              <a:t>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Ta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xanh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537869" y="5118894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3968750"/>
            <a:ext cx="3390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0856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3" y="5340804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473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8305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105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979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4667250"/>
            <a:ext cx="119519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1" name="Text Box 21"/>
          <p:cNvSpPr txBox="1">
            <a:spLocks noChangeArrowheads="1"/>
          </p:cNvSpPr>
          <p:nvPr/>
        </p:nvSpPr>
        <p:spPr bwMode="auto">
          <a:xfrm>
            <a:off x="3733800" y="39624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charset="0"/>
              </a:rPr>
              <a:t>Cảm ơn các cô đã về thăm lớp</a:t>
            </a:r>
          </a:p>
        </p:txBody>
      </p:sp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  <p:bldP spid="97301" grpId="0"/>
      <p:bldP spid="973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56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E75989F-86A5-4907-9C5E-BD924704F1C8}"/>
  <p:tag name="ISPRING_RESOURCE_FOLDER" val="C:\Users\Administrator\Documents\Thỏ con không vâng lời (1)\"/>
  <p:tag name="ISPRING_PRESENTATION_PATH" val="C:\Users\Administrator\Documents\Thỏ con không vâng lời (1).pptx"/>
  <p:tag name="ISPRING_PROJECT_VERSION" val="9.3"/>
  <p:tag name="ISPRING_PROJECT_FOLDER_UPDATED" val="1"/>
  <p:tag name="ISPRING_SCREEN_RECS_UPDATED" val="C:\Users\Administrator\Documents\Thỏ con không vâng lời (1)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112</Words>
  <Application>Microsoft Office PowerPoint</Application>
  <PresentationFormat>On-screen Show (4:3)</PresentationFormat>
  <Paragraphs>31</Paragraphs>
  <Slides>22</Slides>
  <Notes>1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.VnTime</vt:lpstr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2018-10-24T15:09:32Z</dcterms:created>
  <dcterms:modified xsi:type="dcterms:W3CDTF">2023-12-25T05:16:00Z</dcterms:modified>
</cp:coreProperties>
</file>