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9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00"/>
    <a:srgbClr val="F5E7F1"/>
    <a:srgbClr val="C54962"/>
    <a:srgbClr val="E8CADF"/>
    <a:srgbClr val="D59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AD50-952F-4D30-8B45-E06A81B246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DB6F-4733-4A30-8722-ACF20FF7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DB6F-4733-4A30-8722-ACF20FF722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DB6F-4733-4A30-8722-ACF20FF72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DB6F-4733-4A30-8722-ACF20FF72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DB6F-4733-4A30-8722-ACF20FF72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DB6F-4733-4A30-8722-ACF20FF72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EDBE-3DA4-479B-B20C-EF2306E0B99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9DDD-13AA-48AC-90AB-29E9B5CC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/>
          <p:nvPr/>
        </p:nvSpPr>
        <p:spPr>
          <a:xfrm>
            <a:off x="4478121" y="104458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9142" y="1170056"/>
            <a:ext cx="4214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7273" y="2153557"/>
            <a:ext cx="595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tách 10 đối tượng ra làm 2 phần bằng các cách khác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5191" y="3170092"/>
            <a:ext cx="39416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9174" y="5084618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765962" y="3633353"/>
            <a:ext cx="6428509" cy="2729344"/>
          </a:xfrm>
          <a:prstGeom prst="roundRect">
            <a:avLst/>
          </a:prstGeom>
          <a:solidFill>
            <a:srgbClr val="F5E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65961" y="568034"/>
            <a:ext cx="6428509" cy="2729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60217"/>
            <a:ext cx="1420089" cy="1420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1555171"/>
            <a:ext cx="1420089" cy="1420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6" y="2770908"/>
            <a:ext cx="1420089" cy="142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913910"/>
            <a:ext cx="1420089" cy="1420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5181599"/>
            <a:ext cx="1420089" cy="1420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3913910"/>
            <a:ext cx="1420089" cy="1420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5181599"/>
            <a:ext cx="1420089" cy="1420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52" y="386903"/>
            <a:ext cx="1420089" cy="1420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2" y="1618935"/>
            <a:ext cx="1420089" cy="1420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3" y="2717536"/>
            <a:ext cx="1420089" cy="14200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079180" y="1932706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1</a:t>
            </a:r>
            <a:endParaRPr lang="en-US" sz="9600" b="1" dirty="0">
              <a:solidFill>
                <a:srgbClr val="FFB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0017" y="5032028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9</a:t>
            </a:r>
            <a:endParaRPr lang="en-US" sz="9600" b="1" dirty="0">
              <a:solidFill>
                <a:srgbClr val="FFB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5951 0.0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35261 0.3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45742 0.12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55039 -0.0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65717 -0.225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52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63411 0.47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22135 0.49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3293 0.330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3333 0.15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54011 -0.03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765962" y="3633353"/>
            <a:ext cx="6428509" cy="2729344"/>
          </a:xfrm>
          <a:prstGeom prst="roundRect">
            <a:avLst/>
          </a:prstGeom>
          <a:solidFill>
            <a:srgbClr val="F5E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65961" y="568034"/>
            <a:ext cx="6428509" cy="2729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60217"/>
            <a:ext cx="1420089" cy="1420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1555171"/>
            <a:ext cx="1420089" cy="1420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6" y="2770908"/>
            <a:ext cx="1420089" cy="142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913910"/>
            <a:ext cx="1420089" cy="1420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5181599"/>
            <a:ext cx="1420089" cy="1420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3913910"/>
            <a:ext cx="1420089" cy="1420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5181599"/>
            <a:ext cx="1420089" cy="1420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52" y="386903"/>
            <a:ext cx="1420089" cy="1420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2" y="1618935"/>
            <a:ext cx="1420089" cy="1420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3" y="2717536"/>
            <a:ext cx="1420089" cy="14200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079180" y="1932706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5</a:t>
            </a:r>
            <a:endParaRPr lang="en-US" sz="9600" b="1" dirty="0">
              <a:solidFill>
                <a:srgbClr val="FFB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0017" y="5032028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5</a:t>
            </a:r>
            <a:endParaRPr lang="en-US" sz="9600" b="1" dirty="0">
              <a:solidFill>
                <a:srgbClr val="FFB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5261 0.0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45951 -0.1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56536 -0.311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66745 -0.48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72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76849 -0.6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4" y="-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22513 0.49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3293 0.315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43724 0.160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2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53216 -0.021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63451 -0.203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765962" y="3633353"/>
            <a:ext cx="6428509" cy="2729344"/>
          </a:xfrm>
          <a:prstGeom prst="roundRect">
            <a:avLst/>
          </a:prstGeom>
          <a:solidFill>
            <a:srgbClr val="F5E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65961" y="568034"/>
            <a:ext cx="6428509" cy="2729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60217"/>
            <a:ext cx="1420089" cy="1420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1555171"/>
            <a:ext cx="1420089" cy="1420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6" y="2770908"/>
            <a:ext cx="1420089" cy="142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913910"/>
            <a:ext cx="1420089" cy="1420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5181599"/>
            <a:ext cx="1420089" cy="1420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3913910"/>
            <a:ext cx="1420089" cy="1420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5181599"/>
            <a:ext cx="1420089" cy="1420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52" y="386903"/>
            <a:ext cx="1420089" cy="1420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2" y="1618935"/>
            <a:ext cx="1420089" cy="1420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3" y="2717536"/>
            <a:ext cx="1420089" cy="14200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079180" y="1932706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2</a:t>
            </a:r>
            <a:endParaRPr lang="en-US" sz="9600" b="1" dirty="0">
              <a:solidFill>
                <a:srgbClr val="FFB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0017" y="5032028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8</a:t>
            </a:r>
            <a:endParaRPr lang="en-US" sz="9600" b="1" dirty="0">
              <a:solidFill>
                <a:srgbClr val="FFB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5951 0.0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46172 -0.1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35286 0.1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45378 -0.0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56172 -0.225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54101 0.47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4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64063 0.29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22813 0.338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34128 0.166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45951 -0.02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765962" y="3633353"/>
            <a:ext cx="6428509" cy="2729344"/>
          </a:xfrm>
          <a:prstGeom prst="roundRect">
            <a:avLst/>
          </a:prstGeom>
          <a:solidFill>
            <a:srgbClr val="F5E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65961" y="568034"/>
            <a:ext cx="6428509" cy="2729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60217"/>
            <a:ext cx="1420089" cy="1420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1555171"/>
            <a:ext cx="1420089" cy="1420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6" y="2770908"/>
            <a:ext cx="1420089" cy="142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913910"/>
            <a:ext cx="1420089" cy="1420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5181599"/>
            <a:ext cx="1420089" cy="1420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3913910"/>
            <a:ext cx="1420089" cy="1420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5181599"/>
            <a:ext cx="1420089" cy="1420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52" y="386903"/>
            <a:ext cx="1420089" cy="1420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2" y="1618935"/>
            <a:ext cx="1420089" cy="1420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3" y="2717536"/>
            <a:ext cx="1420089" cy="14200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079180" y="1932706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3</a:t>
            </a:r>
            <a:endParaRPr lang="en-US" sz="9600" b="1" dirty="0">
              <a:solidFill>
                <a:srgbClr val="FFB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0017" y="5032028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7</a:t>
            </a:r>
            <a:endParaRPr lang="en-US" sz="9600" b="1" dirty="0">
              <a:solidFill>
                <a:srgbClr val="FFB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5951 0.0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46172 -0.1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57096 -0.3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35039 -0.0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45157 -0.23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43073 0.47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53841 0.29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63945 0.138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22878 0.16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34128 -0.010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91" t="21118" r="10708" b="14868"/>
          <a:stretch/>
        </p:blipFill>
        <p:spPr>
          <a:xfrm>
            <a:off x="2867891" y="1316182"/>
            <a:ext cx="8340436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118518" y="2632362"/>
            <a:ext cx="5689025" cy="3906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7928" y="2632362"/>
            <a:ext cx="5689025" cy="39069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29055"/>
            <a:ext cx="1260764" cy="1260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7" y="329055"/>
            <a:ext cx="1260764" cy="1260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9" y="329055"/>
            <a:ext cx="1260764" cy="1260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4" y="329055"/>
            <a:ext cx="1260764" cy="1260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8" y="329055"/>
            <a:ext cx="1260764" cy="1260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3" y="329055"/>
            <a:ext cx="1260764" cy="12607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7" y="329055"/>
            <a:ext cx="1260764" cy="12607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16" y="329055"/>
            <a:ext cx="1260764" cy="12607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2" y="329055"/>
            <a:ext cx="1260764" cy="1260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7" y="329055"/>
            <a:ext cx="1260764" cy="12607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61663" y="1773382"/>
            <a:ext cx="2396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549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3800" b="1" dirty="0">
              <a:solidFill>
                <a:srgbClr val="C549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6972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1</a:t>
            </a:r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25997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5496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83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0742 0.391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38086 0.3773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6" y="1886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7096 0.3692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844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36563 0.371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856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6719 0.379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1895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6185 0.3733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05104 0.5511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2754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4284 0.5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2784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2851 0.55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77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01966 0.5611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/>
      <p:bldP spid="25" grpId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118518" y="2632362"/>
            <a:ext cx="5689025" cy="3906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7928" y="2632362"/>
            <a:ext cx="5689025" cy="39069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29055"/>
            <a:ext cx="1260764" cy="1260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7" y="329055"/>
            <a:ext cx="1260764" cy="1260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9" y="329055"/>
            <a:ext cx="1260764" cy="1260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4" y="329055"/>
            <a:ext cx="1260764" cy="1260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8" y="329055"/>
            <a:ext cx="1260764" cy="1260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3" y="329055"/>
            <a:ext cx="1260764" cy="12607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7" y="329055"/>
            <a:ext cx="1260764" cy="12607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16" y="329055"/>
            <a:ext cx="1260764" cy="12607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2" y="329055"/>
            <a:ext cx="1260764" cy="1260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7" y="329055"/>
            <a:ext cx="1260764" cy="12607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61663" y="1773382"/>
            <a:ext cx="2396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549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3800" b="1" dirty="0">
              <a:solidFill>
                <a:srgbClr val="C549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6972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2</a:t>
            </a:r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25997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8</a:t>
            </a:r>
            <a:endParaRPr lang="en-US" sz="9600" b="1" dirty="0">
              <a:solidFill>
                <a:srgbClr val="C549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0742 0.391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1836 0.3814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907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7096 0.3692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844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36563 0.371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856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6719 0.379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1895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6185 0.3733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05104 0.5511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2754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4284 0.5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2784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2851 0.55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77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01966 0.5611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/>
      <p:bldP spid="25" grpId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118518" y="2632362"/>
            <a:ext cx="5689025" cy="3906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7928" y="2632362"/>
            <a:ext cx="5689025" cy="39069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29055"/>
            <a:ext cx="1260764" cy="1260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7" y="329055"/>
            <a:ext cx="1260764" cy="1260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9" y="329055"/>
            <a:ext cx="1260764" cy="1260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4" y="329055"/>
            <a:ext cx="1260764" cy="1260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8" y="329055"/>
            <a:ext cx="1260764" cy="1260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3" y="329055"/>
            <a:ext cx="1260764" cy="12607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7" y="329055"/>
            <a:ext cx="1260764" cy="12607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16" y="329055"/>
            <a:ext cx="1260764" cy="12607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2" y="329055"/>
            <a:ext cx="1260764" cy="1260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7" y="329055"/>
            <a:ext cx="1260764" cy="12607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61663" y="1773382"/>
            <a:ext cx="2396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549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3800" b="1" dirty="0">
              <a:solidFill>
                <a:srgbClr val="C549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6972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3</a:t>
            </a:r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25997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93095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7</a:t>
            </a:r>
            <a:endParaRPr lang="en-US" sz="9600" b="1" dirty="0">
              <a:solidFill>
                <a:srgbClr val="C549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0742 0.391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1836 0.3814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907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2669 0.3854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1925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20768 0.391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1956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0469 0.387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1937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19597 0.3895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18047 0.3935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967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767 0.399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997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7617 0.55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277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122 0.5592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/>
      <p:bldP spid="25" grpId="1"/>
      <p:bldP spid="28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118518" y="2632362"/>
            <a:ext cx="5689025" cy="3906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7928" y="2632362"/>
            <a:ext cx="5689025" cy="39069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29055"/>
            <a:ext cx="1260764" cy="1260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7" y="329055"/>
            <a:ext cx="1260764" cy="1260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9" y="329055"/>
            <a:ext cx="1260764" cy="1260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4" y="329055"/>
            <a:ext cx="1260764" cy="1260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8" y="329055"/>
            <a:ext cx="1260764" cy="1260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3" y="329055"/>
            <a:ext cx="1260764" cy="12607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7" y="329055"/>
            <a:ext cx="1260764" cy="12607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16" y="329055"/>
            <a:ext cx="1260764" cy="12607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2" y="329055"/>
            <a:ext cx="1260764" cy="1260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7" y="329055"/>
            <a:ext cx="1260764" cy="12607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61663" y="1773382"/>
            <a:ext cx="2396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549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3800" b="1" dirty="0">
              <a:solidFill>
                <a:srgbClr val="C549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6972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4</a:t>
            </a:r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25997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93095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6</a:t>
            </a:r>
            <a:endParaRPr lang="en-US" sz="9600" b="1" dirty="0">
              <a:solidFill>
                <a:srgbClr val="C549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0742 0.391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1836 0.3814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907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2669 0.3854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1925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3398 0.387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937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0248 0.3935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1967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10039 0.3895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9414 0.401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200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08464 0.3974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986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08399 0.401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2006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197 0.5849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/>
      <p:bldP spid="25" grpId="1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118518" y="2632362"/>
            <a:ext cx="5689025" cy="3906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7928" y="2632362"/>
            <a:ext cx="5689025" cy="39069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29055"/>
            <a:ext cx="1260764" cy="1260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7" y="329055"/>
            <a:ext cx="1260764" cy="1260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9" y="329055"/>
            <a:ext cx="1260764" cy="1260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4" y="329055"/>
            <a:ext cx="1260764" cy="1260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8" y="329055"/>
            <a:ext cx="1260764" cy="1260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3" y="329055"/>
            <a:ext cx="1260764" cy="12607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7" y="329055"/>
            <a:ext cx="1260764" cy="12607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16" y="329055"/>
            <a:ext cx="1260764" cy="12607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2" y="329055"/>
            <a:ext cx="1260764" cy="1260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7" y="329055"/>
            <a:ext cx="1260764" cy="12607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61663" y="1773382"/>
            <a:ext cx="2396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549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3800" b="1" dirty="0">
              <a:solidFill>
                <a:srgbClr val="C549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6972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5</a:t>
            </a:r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25997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rgbClr val="C549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93095" y="5223163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54962"/>
                </a:solidFill>
              </a:rPr>
              <a:t>5</a:t>
            </a:r>
            <a:endParaRPr lang="en-US" sz="9600" b="1" dirty="0">
              <a:solidFill>
                <a:srgbClr val="C549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1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0286 0.403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00781 0.405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027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1198 0.4076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2037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01849 0.4097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04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1692 0.4157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2078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00847 0.4118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0547 0.4118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057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286 0.411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057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1146 0.4076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01745 0.4178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/>
      <p:bldP spid="25" grpId="1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4841" y="1735367"/>
            <a:ext cx="3048003" cy="2969722"/>
          </a:xfrm>
          <a:prstGeom prst="ellipse">
            <a:avLst/>
          </a:prstGeom>
          <a:solidFill>
            <a:srgbClr val="F5E7F1"/>
          </a:solidFill>
          <a:ln w="28575">
            <a:solidFill>
              <a:srgbClr val="C5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3608" y="2112232"/>
            <a:ext cx="2299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13910" y="1108364"/>
            <a:ext cx="2514599" cy="1254007"/>
          </a:xfrm>
          <a:prstGeom prst="straightConnector1">
            <a:avLst/>
          </a:prstGeom>
          <a:ln w="57150">
            <a:solidFill>
              <a:srgbClr val="C549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25190" y="2241131"/>
            <a:ext cx="2303319" cy="602871"/>
          </a:xfrm>
          <a:prstGeom prst="straightConnector1">
            <a:avLst/>
          </a:prstGeom>
          <a:ln w="38100">
            <a:solidFill>
              <a:srgbClr val="C549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4463" y="3353497"/>
            <a:ext cx="2234046" cy="20433"/>
          </a:xfrm>
          <a:prstGeom prst="straightConnector1">
            <a:avLst/>
          </a:prstGeom>
          <a:ln w="57150">
            <a:solidFill>
              <a:srgbClr val="C549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80161" y="3830757"/>
            <a:ext cx="2348348" cy="817444"/>
          </a:xfrm>
          <a:prstGeom prst="straightConnector1">
            <a:avLst/>
          </a:prstGeom>
          <a:ln w="57150">
            <a:solidFill>
              <a:srgbClr val="C549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553200" y="457199"/>
            <a:ext cx="3380509" cy="955964"/>
          </a:xfrm>
          <a:prstGeom prst="roundRect">
            <a:avLst/>
          </a:prstGeom>
          <a:solidFill>
            <a:srgbClr val="F5E7F1"/>
          </a:solidFill>
          <a:ln w="38100">
            <a:solidFill>
              <a:srgbClr val="C5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53198" y="1676571"/>
            <a:ext cx="3380509" cy="955964"/>
          </a:xfrm>
          <a:prstGeom prst="roundRect">
            <a:avLst/>
          </a:prstGeom>
          <a:solidFill>
            <a:srgbClr val="F5E7F1"/>
          </a:solidFill>
          <a:ln w="38100">
            <a:solidFill>
              <a:srgbClr val="C5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3199" y="2895948"/>
            <a:ext cx="3380509" cy="955964"/>
          </a:xfrm>
          <a:prstGeom prst="roundRect">
            <a:avLst/>
          </a:prstGeom>
          <a:solidFill>
            <a:srgbClr val="F5E7F1"/>
          </a:solidFill>
          <a:ln w="38100">
            <a:solidFill>
              <a:srgbClr val="C5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3200" y="4170219"/>
            <a:ext cx="3380509" cy="955964"/>
          </a:xfrm>
          <a:prstGeom prst="roundRect">
            <a:avLst/>
          </a:prstGeom>
          <a:solidFill>
            <a:srgbClr val="F5E7F1"/>
          </a:solidFill>
          <a:ln w="38100">
            <a:solidFill>
              <a:srgbClr val="C5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53200" y="5389417"/>
            <a:ext cx="3380509" cy="955964"/>
          </a:xfrm>
          <a:prstGeom prst="roundRect">
            <a:avLst/>
          </a:prstGeom>
          <a:solidFill>
            <a:srgbClr val="F5E7F1"/>
          </a:solidFill>
          <a:ln w="38100">
            <a:solidFill>
              <a:srgbClr val="C5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13464" y="4328223"/>
            <a:ext cx="2615045" cy="1490686"/>
          </a:xfrm>
          <a:prstGeom prst="straightConnector1">
            <a:avLst/>
          </a:prstGeom>
          <a:ln w="57150">
            <a:solidFill>
              <a:srgbClr val="C549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765962" y="3633353"/>
            <a:ext cx="6428509" cy="2729344"/>
          </a:xfrm>
          <a:prstGeom prst="roundRect">
            <a:avLst/>
          </a:prstGeom>
          <a:solidFill>
            <a:srgbClr val="F5E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65961" y="568034"/>
            <a:ext cx="6428509" cy="2729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60217"/>
            <a:ext cx="1420089" cy="1420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1555171"/>
            <a:ext cx="1420089" cy="1420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6" y="2770908"/>
            <a:ext cx="1420089" cy="142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3913910"/>
            <a:ext cx="1420089" cy="1420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" y="5181599"/>
            <a:ext cx="1420089" cy="1420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3913910"/>
            <a:ext cx="1420089" cy="1420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5181599"/>
            <a:ext cx="1420089" cy="1420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52" y="386903"/>
            <a:ext cx="1420089" cy="1420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2" y="1618935"/>
            <a:ext cx="1420089" cy="1420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3" y="2717536"/>
            <a:ext cx="1420089" cy="14200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079180" y="1932706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4</a:t>
            </a:r>
            <a:endParaRPr lang="en-US" sz="9600" b="1" dirty="0">
              <a:solidFill>
                <a:srgbClr val="FFB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0017" y="5032028"/>
            <a:ext cx="111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B300"/>
                </a:solidFill>
              </a:rPr>
              <a:t>6</a:t>
            </a:r>
            <a:endParaRPr lang="en-US" sz="9600" b="1" dirty="0">
              <a:solidFill>
                <a:srgbClr val="FFB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5951 0.0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46172 -0.1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57096 -0.3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67878 -0.463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32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5378 -0.21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3319 0.47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43385 0.28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53945 0.133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64128 -0.030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57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22761 -0.018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101</Words>
  <Application>Microsoft Office PowerPoint</Application>
  <PresentationFormat>Widescreen</PresentationFormat>
  <Paragraphs>43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14</cp:revision>
  <dcterms:created xsi:type="dcterms:W3CDTF">2022-12-15T08:28:54Z</dcterms:created>
  <dcterms:modified xsi:type="dcterms:W3CDTF">2023-12-20T09:42:52Z</dcterms:modified>
</cp:coreProperties>
</file>