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9" r:id="rId4"/>
    <p:sldId id="263" r:id="rId5"/>
    <p:sldId id="260" r:id="rId6"/>
    <p:sldId id="264" r:id="rId7"/>
    <p:sldId id="261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CE7C-93E0-4438-B700-1CCA21BBA3C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FA12-7259-4D68-BF62-C52A1198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9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9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2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7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9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6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1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29875-ED99-444E-8246-1F093A048CA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31.jpg"/><Relationship Id="rId7" Type="http://schemas.microsoft.com/office/2007/relationships/hdphoto" Target="../media/hdphoto8.wdp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microsoft.com/office/2007/relationships/hdphoto" Target="../media/hdphoto7.wdp"/><Relationship Id="rId15" Type="http://schemas.microsoft.com/office/2007/relationships/hdphoto" Target="../media/hdphoto11.wdp"/><Relationship Id="rId10" Type="http://schemas.openxmlformats.org/officeDocument/2006/relationships/slide" Target="slide3.xml"/><Relationship Id="rId19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7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48.jpg"/><Relationship Id="rId20" Type="http://schemas.microsoft.com/office/2007/relationships/hdphoto" Target="../media/hdphoto14.wdp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6.png"/><Relationship Id="rId5" Type="http://schemas.openxmlformats.org/officeDocument/2006/relationships/image" Target="../media/image44.png"/><Relationship Id="rId15" Type="http://schemas.openxmlformats.org/officeDocument/2006/relationships/slide" Target="slide4.xml"/><Relationship Id="rId10" Type="http://schemas.openxmlformats.org/officeDocument/2006/relationships/image" Target="../media/image46.jpg"/><Relationship Id="rId19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slide" Target="slide7.xml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1.png"/><Relationship Id="rId7" Type="http://schemas.microsoft.com/office/2007/relationships/hdphoto" Target="../media/hdphoto14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10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6.wdp"/><Relationship Id="rId7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7.wdp"/><Relationship Id="rId4" Type="http://schemas.openxmlformats.org/officeDocument/2006/relationships/image" Target="../media/image54.png"/><Relationship Id="rId9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9.png"/><Relationship Id="rId7" Type="http://schemas.openxmlformats.org/officeDocument/2006/relationships/image" Target="../media/image5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6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14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20.wdp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9.png"/><Relationship Id="rId4" Type="http://schemas.openxmlformats.org/officeDocument/2006/relationships/slide" Target="slide3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/>
          <p:nvPr/>
        </p:nvSpPr>
        <p:spPr>
          <a:xfrm>
            <a:off x="4478121" y="104458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7708" y="1184427"/>
            <a:ext cx="5703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7273" y="2153557"/>
            <a:ext cx="59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kỹ năng phòng tránh những vật gây nguy hiểm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5191" y="3170092"/>
            <a:ext cx="39416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9174" y="5084618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5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21929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49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90"/>
            <a:ext cx="12192000" cy="66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393894"/>
            <a:ext cx="6883593" cy="61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379828"/>
            <a:ext cx="6552399" cy="6105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92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60" y="457962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667204"/>
            <a:ext cx="5352757" cy="57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4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121" y="2208628"/>
            <a:ext cx="100767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hụ huynh chú ý hình ảnh hoạt hình cô giáo giáo dục giá trị cho t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8" y="110836"/>
            <a:ext cx="11496097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6126" y="681243"/>
            <a:ext cx="54236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8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3" y="1096274"/>
            <a:ext cx="3577522" cy="2386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3" y="3338945"/>
            <a:ext cx="4229592" cy="3075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16" y="3720445"/>
            <a:ext cx="4073236" cy="2694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08" y="1096275"/>
            <a:ext cx="3448528" cy="26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9" y="591404"/>
            <a:ext cx="4987636" cy="5786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847144" y="591404"/>
            <a:ext cx="5790674" cy="57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" y="969817"/>
            <a:ext cx="5069720" cy="2854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664" y="865910"/>
            <a:ext cx="3844636" cy="3505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4" y="3489306"/>
            <a:ext cx="4092633" cy="27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cấp độ bỏng và phương pháp sơ cứu bỏng đúng c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2" y="365847"/>
            <a:ext cx="3854237" cy="33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 bước sơ cứu bỏng ở trẻ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92" y="365847"/>
            <a:ext cx="315883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ồi canh nóng làm bỏng nặng bộ phận sinh dục bé 2 tuổi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48" y="3491345"/>
            <a:ext cx="3199774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ẻ bị bỏng nặng khi ngã vào lửa, rơi vào chậu nước sôi, các bác sĩ &quot;sốt  ruột&quot; cảnh bá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3" y="3685309"/>
            <a:ext cx="3917661" cy="26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Ổ cắm điện có màn che 3 Lỗ Davico – Trung Tâm Thiết Bị Điện Nguyễn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81" y="1562965"/>
            <a:ext cx="5266043" cy="38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285874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6" y="481011"/>
            <a:ext cx="5031111" cy="2774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481011"/>
            <a:ext cx="5611092" cy="2774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22" y="3364703"/>
            <a:ext cx="5469083" cy="3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471" y="1635204"/>
            <a:ext cx="677703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  <a:endParaRPr lang="en-US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4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196</Words>
  <Application>Microsoft Office PowerPoint</Application>
  <PresentationFormat>Widescreen</PresentationFormat>
  <Paragraphs>27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NMT</cp:lastModifiedBy>
  <cp:revision>6</cp:revision>
  <dcterms:created xsi:type="dcterms:W3CDTF">2023-10-23T08:29:27Z</dcterms:created>
  <dcterms:modified xsi:type="dcterms:W3CDTF">2023-10-24T02:00:25Z</dcterms:modified>
</cp:coreProperties>
</file>