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6" r:id="rId12"/>
    <p:sldId id="408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724"/>
    <a:srgbClr val="B01116"/>
    <a:srgbClr val="FFFFFF"/>
    <a:srgbClr val="EB1C24"/>
    <a:srgbClr val="F11D22"/>
    <a:srgbClr val="00009E"/>
    <a:srgbClr val="FFC000"/>
    <a:srgbClr val="FFC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4660"/>
  </p:normalViewPr>
  <p:slideViewPr>
    <p:cSldViewPr>
      <p:cViewPr varScale="1">
        <p:scale>
          <a:sx n="70" d="100"/>
          <a:sy n="70" d="100"/>
        </p:scale>
        <p:origin x="76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4E9141E-399C-8054-1B89-BE2418ECC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5A3E1-C5EA-B253-03CF-5552B23CC5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7A4257-69B0-4578-BD92-0A79CF832630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AB3D370-6B0A-451B-8C15-9296643BFF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FC0DBA3-F524-8B86-7D94-2E35DA2F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1E0565-0C76-59C8-F285-4884FA6A0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D128A0-0D5B-78DC-E414-036EF225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FC3BC5-9B05-491A-A821-FAF8A3C30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50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DDEC86-9EDC-37A3-045E-136DE678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1D68-6E08-4CE3-98DA-510631138180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64A87-5C53-57A8-7E1C-AF593822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0C91C0-133E-FC27-D714-5CB20BF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AD3F-8DA1-4795-BD5F-24C4ACFEE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2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F7B201-11FE-3459-5923-1059273C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AC46-3E4C-4EAC-85AE-F34B316245F4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2C256-5F37-99E7-5E93-8F5FA00E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57CB86-8EB9-9953-F9F2-B776859D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942-6F52-4369-B4A7-05B8BAC01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1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EBB648-9815-C75A-39E3-054C2B92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4A30-9186-4E67-BA75-263A91ECFFEA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D3B98-F2FB-ADA7-A4E8-3841823F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52E3-8FF8-30F7-1046-8D221824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F6BE-CB98-4429-AB51-E1BA0D53A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3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51783E-DC91-86E4-99B3-B23A12FB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E093-060C-4B09-956C-1C917D6261CF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6C14F4-195F-4193-105A-9C5BF51D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CB8CEA-CAE4-B648-2DD7-60504DD4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AE4F-5CA6-4C7E-9760-37B1917DB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A3296-7AEC-4950-77A6-B28AEE14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44C4-F6DF-4F0F-ADBB-494D31682EB0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12D516-4810-EC98-2B6E-E4420312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E7343-F602-3D5D-B101-49E9DCDD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0FAE-FEE5-4D0A-BF67-51E2C4384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8A056E6-A9E8-E6FF-F5A7-143CAD3D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BF26-6F92-4197-B481-A5CF7DB451D7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87BD90E-ECCE-2B4B-3DAB-42C9AB84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F7525B4-2704-2593-AD89-3205FEF4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1228-9CD8-4C4B-86F4-D427A82B0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90A073E-54E9-DF19-78E1-652EBC0F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B4A4-D040-4B4E-AE66-9AB1B68EACA4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95BF0A8-C817-10E9-FDC8-10D2CF40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BF68100-3E90-6005-6154-A37E2CA1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D2F4-E316-48FB-A9FB-7FDD2C1C6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B7A5683-9737-3FEF-943A-1905FE4B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87A7-B0D4-4A7E-BDCF-94BA3EC559D2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F4FB4CA-179F-B290-76FD-3B3A1E16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BBFB335-0D1C-35C0-CA17-0B6ACDF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03E2-A50B-4D29-B0BA-D3D95E0F7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90D854A-F4BC-BCAE-1C9A-E97C5A6C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426-8831-41BC-A360-D8120EF77E47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A88FC13-764B-E9B7-76AD-0B7AF74D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EE5C7A0-73B1-3C9D-1BC9-1BBA9ACB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23B5-DC86-46ED-974D-29C21D270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D05BB55-F7F8-51F1-16EF-92CAA996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98A1-FB52-4911-8823-8841473A6873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897CE66-6275-F23B-F4FE-EA897179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6657DC3-7D95-6EE1-FBFF-40E4673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7C4C-9126-4FA6-B615-EAAE94D9E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0F94D2-8789-D6E0-0B95-1A30FCC2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098A-1031-480E-9343-D53E8508CF8F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82FFBE1-D215-1E43-014F-CC43F72F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3521EA3-922B-1405-249A-C5D18B12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D6D5-D799-48D7-8ADD-39D9807F1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7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B195FBFA-DF8C-F930-4F6F-8EE5A3C7A0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C58B06C-6BF3-712F-946A-EAC6B6544C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2082F-43B1-970E-5AEC-F3E6188ED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2384D-6C28-4832-A66C-AF0DA3B253FC}" type="datetimeFigureOut">
              <a:rPr lang="en-US"/>
              <a:pPr>
                <a:defRPr/>
              </a:pPr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B00928-0A26-8535-2DFE-596A21FE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60A374-613F-0D28-2B63-A2063FEB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0356EA-3F09-4B65-AC30-CB39A92C8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31.jpg"/><Relationship Id="rId4" Type="http://schemas.openxmlformats.org/officeDocument/2006/relationships/audio" Target="../media/audio1.wav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34.jpg"/><Relationship Id="rId4" Type="http://schemas.openxmlformats.org/officeDocument/2006/relationships/audio" Target="../media/audio1.wav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28.jpg"/><Relationship Id="rId4" Type="http://schemas.openxmlformats.org/officeDocument/2006/relationships/audio" Target="../media/audio1.wav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xmlns="" id="{0984AB42-0587-66CC-D4AD-CA685BD4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9743"/>
            <a:ext cx="11811000" cy="6546850"/>
          </a:xfrm>
          <a:prstGeom prst="roundRect">
            <a:avLst>
              <a:gd name="adj" fmla="val 12749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4455DA95-9CC8-0C9D-DC28-0383D30A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8009"/>
          <a:stretch>
            <a:fillRect/>
          </a:stretch>
        </p:blipFill>
        <p:spPr bwMode="auto">
          <a:xfrm>
            <a:off x="4038600" y="2652023"/>
            <a:ext cx="4114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459A74-CA01-C614-F9EE-2FC3C67AFB5F}"/>
              </a:ext>
            </a:extLst>
          </p:cNvPr>
          <p:cNvSpPr txBox="1"/>
          <p:nvPr/>
        </p:nvSpPr>
        <p:spPr>
          <a:xfrm>
            <a:off x="2239736" y="2071455"/>
            <a:ext cx="7636328" cy="34421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SG" sz="115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RUNG CHUÔNG VÀNG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122E6E-2B6F-52AF-DCEE-7FEBD943B753}"/>
              </a:ext>
            </a:extLst>
          </p:cNvPr>
          <p:cNvSpPr txBox="1"/>
          <p:nvPr/>
        </p:nvSpPr>
        <p:spPr>
          <a:xfrm>
            <a:off x="3581400" y="272144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SG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SG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SG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A</a:t>
            </a:r>
            <a:endParaRPr lang="en-SG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C82F990-935F-FDF1-7320-D4615E719E7B}"/>
              </a:ext>
            </a:extLst>
          </p:cNvPr>
          <p:cNvCxnSpPr/>
          <p:nvPr/>
        </p:nvCxnSpPr>
        <p:spPr>
          <a:xfrm>
            <a:off x="5181600" y="918474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9: Con vật nào vừa sống trên bờ, vừa sống dưới nước?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9186928" y="5545054"/>
            <a:ext cx="785154" cy="71576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1600200" y="5665961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310846" y="4813949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5261"/>
          <a:stretch/>
        </p:blipFill>
        <p:spPr bwMode="auto">
          <a:xfrm>
            <a:off x="7943394" y="3087404"/>
            <a:ext cx="3105606" cy="2263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9595"/>
          <a:stretch/>
        </p:blipFill>
        <p:spPr bwMode="auto">
          <a:xfrm>
            <a:off x="4318319" y="2295177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6080"/>
          <a:stretch/>
        </p:blipFill>
        <p:spPr bwMode="auto">
          <a:xfrm>
            <a:off x="678163" y="3171489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5845174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10: Thành phố nào là thủ đô của nước Việt Nam?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2140146" y="5672334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266700" y="5556096"/>
            <a:ext cx="785154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703423" y="4813949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13139"/>
          <a:stretch/>
        </p:blipFill>
        <p:spPr bwMode="auto">
          <a:xfrm>
            <a:off x="1064627" y="3151045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15900"/>
          <a:stretch/>
        </p:blipFill>
        <p:spPr bwMode="auto">
          <a:xfrm>
            <a:off x="4546520" y="2267299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0" b="13260"/>
          <a:stretch/>
        </p:blipFill>
        <p:spPr bwMode="auto">
          <a:xfrm>
            <a:off x="8077200" y="3115415"/>
            <a:ext cx="2955962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2047296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xmlns="" id="{6E631A39-174C-5034-5A1F-D89615A9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563"/>
            <a:ext cx="11734800" cy="6335712"/>
          </a:xfrm>
          <a:prstGeom prst="roundRect">
            <a:avLst>
              <a:gd name="adj" fmla="val 863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xmlns="" id="{771279D3-4C27-644B-8B33-792DF585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24376"/>
            <a:ext cx="72009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n w="0">
                  <a:solidFill>
                    <a:srgbClr val="FFFF00"/>
                  </a:solidFill>
                </a:ln>
                <a:solidFill>
                  <a:srgbClr val="B01116"/>
                </a:solidFill>
                <a:effectLst>
                  <a:reflection blurRad="6350" stA="53000" endA="300" endPos="35500" dir="5400000" sy="-90000" algn="bl" rotWithShape="0"/>
                </a:effectLst>
                <a:latin typeface="Congenial Black" panose="02000503040000020004" pitchFamily="2" charset="0"/>
                <a:cs typeface="Times New Roman" panose="02020603050405020304" pitchFamily="18" charset="0"/>
              </a:rPr>
              <a:t>THANK YOU !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xmlns="" id="{097C82B9-1235-25C7-E563-A50D717D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8009"/>
          <a:stretch>
            <a:fillRect/>
          </a:stretch>
        </p:blipFill>
        <p:spPr bwMode="auto">
          <a:xfrm>
            <a:off x="3901752" y="685800"/>
            <a:ext cx="4388496" cy="371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4.07407E-6 L -0.00104 -0.08819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42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1: Trong các thực phẩm sau đây thực phẩm nào chứa nhiều chất đạm?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1881846" y="5672334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186927" y="5703932"/>
            <a:ext cx="7851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310846" y="4813949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hu cầu chất đạm của trẻ theo độ tuổi và những điều bố mẹ nên biết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0" y="3250580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Thành phần dinh dưỡng trong các loại rau xanh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41" y="2296457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 descr="Nước lọc để lâu cũng có thể bị thiu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29" y="3250580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765293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2: Hơi nước bay lên cao gặp không khí lạnh sẽ tạo thành gì?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5388252" y="488841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266700" y="5670050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1809472" y="5670050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3024"/>
          <a:stretch/>
        </p:blipFill>
        <p:spPr bwMode="auto">
          <a:xfrm>
            <a:off x="4351773" y="2394524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r="18508"/>
          <a:stretch/>
        </p:blipFill>
        <p:spPr bwMode="auto">
          <a:xfrm>
            <a:off x="754249" y="3053233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r="4561"/>
          <a:stretch/>
        </p:blipFill>
        <p:spPr bwMode="auto">
          <a:xfrm>
            <a:off x="7952266" y="3115415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6930008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3: Vitamin A có tác dụng chính với bộ phận nào trên cơ thể?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9419101" y="5665961"/>
            <a:ext cx="785154" cy="71576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1827443" y="5665961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703423" y="4900332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8243"/>
          <a:stretch/>
        </p:blipFill>
        <p:spPr bwMode="auto">
          <a:xfrm>
            <a:off x="8283148" y="3171489"/>
            <a:ext cx="2941260" cy="2347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9585"/>
          <a:stretch/>
        </p:blipFill>
        <p:spPr bwMode="auto">
          <a:xfrm>
            <a:off x="4553047" y="2321376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7472"/>
          <a:stretch/>
        </p:blipFill>
        <p:spPr bwMode="auto">
          <a:xfrm>
            <a:off x="709723" y="3171489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158644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0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4: Trong các biển báo sau đây, biển báo nào là biển báo hiệu đường dành cho người đi bộ?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2103317" y="5698703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579505" y="5588753"/>
            <a:ext cx="785154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779623" y="4872986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 bwMode="auto">
          <a:xfrm>
            <a:off x="1077931" y="3244508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9585"/>
          <a:stretch/>
        </p:blipFill>
        <p:spPr bwMode="auto">
          <a:xfrm>
            <a:off x="4724400" y="2286916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0" b="13260"/>
          <a:stretch/>
        </p:blipFill>
        <p:spPr bwMode="auto">
          <a:xfrm>
            <a:off x="8433938" y="3151045"/>
            <a:ext cx="2895601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2196687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5: Khi tham gia giao thông, hành động nào sau đây là không an toàn?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5388252" y="488841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266700" y="5670050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1809472" y="5670050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3024"/>
          <a:stretch/>
        </p:blipFill>
        <p:spPr bwMode="auto">
          <a:xfrm>
            <a:off x="4351773" y="2394524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9565"/>
          <a:stretch/>
        </p:blipFill>
        <p:spPr bwMode="auto">
          <a:xfrm>
            <a:off x="678163" y="3001937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b="3095"/>
          <a:stretch/>
        </p:blipFill>
        <p:spPr bwMode="auto">
          <a:xfrm>
            <a:off x="7952266" y="3115415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8436986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2286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6: Kỹ năng kiểm soát bản thân hành động nào đáng lên án?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9399966" y="5547656"/>
            <a:ext cx="785154" cy="71576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2006880" y="5672419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703423" y="4956652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8243"/>
          <a:stretch/>
        </p:blipFill>
        <p:spPr bwMode="auto">
          <a:xfrm>
            <a:off x="8278202" y="3148072"/>
            <a:ext cx="2941260" cy="2263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9585"/>
          <a:stretch/>
        </p:blipFill>
        <p:spPr bwMode="auto">
          <a:xfrm>
            <a:off x="4648200" y="2318282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/>
        </p:blipFill>
        <p:spPr bwMode="auto">
          <a:xfrm>
            <a:off x="822016" y="3207984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0070192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7: Khi ngồi học, tư thế ngồi như thế nào là đúng?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5388252" y="488841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266700" y="5670050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1809472" y="5670050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b="9886"/>
          <a:stretch/>
        </p:blipFill>
        <p:spPr bwMode="auto">
          <a:xfrm>
            <a:off x="4351773" y="2394524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2111"/>
          <a:stretch/>
        </p:blipFill>
        <p:spPr bwMode="auto">
          <a:xfrm>
            <a:off x="725532" y="3093644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r="3762"/>
          <a:stretch/>
        </p:blipFill>
        <p:spPr bwMode="auto">
          <a:xfrm>
            <a:off x="7952266" y="3115415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1712554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xmlns="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xmlns="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 8: Trong các loại quả sau đây loại quả nào có vị chua?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xmlns="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4188F73D-8063-A5B8-A266-F9325470A982}"/>
              </a:ext>
            </a:extLst>
          </p:cNvPr>
          <p:cNvSpPr/>
          <p:nvPr/>
        </p:nvSpPr>
        <p:spPr>
          <a:xfrm>
            <a:off x="1881846" y="5672334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6CADB599-A0FE-9832-F187-F707B653DEB7}"/>
              </a:ext>
            </a:extLst>
          </p:cNvPr>
          <p:cNvSpPr/>
          <p:nvPr/>
        </p:nvSpPr>
        <p:spPr>
          <a:xfrm>
            <a:off x="9144000" y="5556096"/>
            <a:ext cx="907854" cy="83200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xmlns="" id="{333E227B-93E0-E8FE-90FB-14D965D23F83}"/>
              </a:ext>
            </a:extLst>
          </p:cNvPr>
          <p:cNvSpPr/>
          <p:nvPr/>
        </p:nvSpPr>
        <p:spPr>
          <a:xfrm>
            <a:off x="5310846" y="4813949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xmlns="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A9DBD79-0AED-EA3D-3907-959E02A8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/>
        </p:blipFill>
        <p:spPr bwMode="auto">
          <a:xfrm>
            <a:off x="840690" y="3250580"/>
            <a:ext cx="2835927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A5625D-2E9C-D6EC-D2D0-4277507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r="9585"/>
          <a:stretch/>
        </p:blipFill>
        <p:spPr bwMode="auto">
          <a:xfrm>
            <a:off x="4366641" y="2296457"/>
            <a:ext cx="2895600" cy="2388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308116A8-B760-469B-276F-F8457DBF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1013"/>
          <a:stretch/>
        </p:blipFill>
        <p:spPr bwMode="auto">
          <a:xfrm>
            <a:off x="7952266" y="3115415"/>
            <a:ext cx="3080896" cy="226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1178452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456" grpId="0"/>
      <p:bldP spid="28" grpId="0" animBg="1"/>
      <p:bldP spid="28" grpId="1" animBg="1"/>
      <p:bldP spid="28" grpId="2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250</Words>
  <Application>Microsoft Office PowerPoint</Application>
  <PresentationFormat>Widescreen</PresentationFormat>
  <Paragraphs>56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Congenial Black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TTC</cp:lastModifiedBy>
  <cp:revision>777</cp:revision>
  <dcterms:created xsi:type="dcterms:W3CDTF">2012-01-14T17:42:58Z</dcterms:created>
  <dcterms:modified xsi:type="dcterms:W3CDTF">2023-12-25T05:00:33Z</dcterms:modified>
</cp:coreProperties>
</file>