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7" r:id="rId2"/>
    <p:sldId id="260" r:id="rId3"/>
    <p:sldId id="262" r:id="rId4"/>
    <p:sldId id="264" r:id="rId5"/>
    <p:sldId id="265" r:id="rId6"/>
    <p:sldId id="266" r:id="rId7"/>
    <p:sldId id="267" r:id="rId8"/>
    <p:sldId id="268" r:id="rId9"/>
    <p:sldId id="269" r:id="rId10"/>
    <p:sldId id="271" r:id="rId11"/>
    <p:sldId id="272" r:id="rId12"/>
    <p:sldId id="273" r:id="rId13"/>
    <p:sldId id="274" r:id="rId14"/>
    <p:sldId id="278" r:id="rId15"/>
    <p:sldId id="280" r:id="rId16"/>
    <p:sldId id="282" r:id="rId17"/>
    <p:sldId id="284" r:id="rId18"/>
    <p:sldId id="286" r:id="rId19"/>
    <p:sldId id="290" r:id="rId20"/>
    <p:sldId id="291" r:id="rId21"/>
    <p:sldId id="292" r:id="rId22"/>
    <p:sldId id="293" r:id="rId23"/>
    <p:sldId id="295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37566" autoAdjust="0"/>
  </p:normalViewPr>
  <p:slideViewPr>
    <p:cSldViewPr>
      <p:cViewPr varScale="1">
        <p:scale>
          <a:sx n="74" d="100"/>
          <a:sy n="74" d="100"/>
        </p:scale>
        <p:origin x="540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EC0360-77B8-4CF1-959A-4E493008FA2D}" type="datetimeFigureOut">
              <a:rPr lang="en-US" smtClean="0"/>
              <a:t>12/25/2023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5AAD7-DE5A-4142-9D90-C57A6A20F24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B5AAD7-DE5A-4142-9D90-C57A6A20F24B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B5AAD7-DE5A-4142-9D90-C57A6A20F24B}" type="slidenum">
              <a:rPr lang="en-US" smtClean="0"/>
              <a:t>20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D32A5-EB1F-405E-8777-76CAA4861D6D}" type="datetimeFigureOut">
              <a:rPr lang="en-US" smtClean="0"/>
              <a:t>12/25/2023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C3FD0-977E-47ED-ACE0-5689BC849A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D32A5-EB1F-405E-8777-76CAA4861D6D}" type="datetimeFigureOut">
              <a:rPr lang="en-US" smtClean="0"/>
              <a:t>12/25/2023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C3FD0-977E-47ED-ACE0-5689BC849A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D32A5-EB1F-405E-8777-76CAA4861D6D}" type="datetimeFigureOut">
              <a:rPr lang="en-US" smtClean="0"/>
              <a:t>12/25/2023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C3FD0-977E-47ED-ACE0-5689BC849A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D32A5-EB1F-405E-8777-76CAA4861D6D}" type="datetimeFigureOut">
              <a:rPr lang="en-US" smtClean="0"/>
              <a:t>12/25/2023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C3FD0-977E-47ED-ACE0-5689BC849A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D32A5-EB1F-405E-8777-76CAA4861D6D}" type="datetimeFigureOut">
              <a:rPr lang="en-US" smtClean="0"/>
              <a:t>12/25/2023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C3FD0-977E-47ED-ACE0-5689BC849A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D32A5-EB1F-405E-8777-76CAA4861D6D}" type="datetimeFigureOut">
              <a:rPr lang="en-US" smtClean="0"/>
              <a:t>12/25/2023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C3FD0-977E-47ED-ACE0-5689BC849A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D32A5-EB1F-405E-8777-76CAA4861D6D}" type="datetimeFigureOut">
              <a:rPr lang="en-US" smtClean="0"/>
              <a:t>12/25/2023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C3FD0-977E-47ED-ACE0-5689BC849A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D32A5-EB1F-405E-8777-76CAA4861D6D}" type="datetimeFigureOut">
              <a:rPr lang="en-US" smtClean="0"/>
              <a:t>12/25/2023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C3FD0-977E-47ED-ACE0-5689BC849A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D32A5-EB1F-405E-8777-76CAA4861D6D}" type="datetimeFigureOut">
              <a:rPr lang="en-US" smtClean="0"/>
              <a:t>12/25/2023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C3FD0-977E-47ED-ACE0-5689BC849A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D32A5-EB1F-405E-8777-76CAA4861D6D}" type="datetimeFigureOut">
              <a:rPr lang="en-US" smtClean="0"/>
              <a:t>12/25/2023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C3FD0-977E-47ED-ACE0-5689BC849A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D32A5-EB1F-405E-8777-76CAA4861D6D}" type="datetimeFigureOut">
              <a:rPr lang="en-US" smtClean="0"/>
              <a:t>12/25/2023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C3FD0-977E-47ED-ACE0-5689BC849A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CD32A5-EB1F-405E-8777-76CAA4861D6D}" type="datetimeFigureOut">
              <a:rPr lang="en-US" smtClean="0"/>
              <a:t>12/25/2023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2C3FD0-977E-47ED-ACE0-5689BC849AA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http://taochu.com/images/christmas/xmas_kt015.gif" TargetMode="External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15" y="2146"/>
            <a:ext cx="9089853" cy="6855854"/>
          </a:xfrm>
          <a:prstGeom prst="rect">
            <a:avLst/>
          </a:prstGeom>
        </p:spPr>
      </p:pic>
      <p:sp>
        <p:nvSpPr>
          <p:cNvPr id="2059" name="WordArt 11"/>
          <p:cNvSpPr>
            <a:spLocks noChangeArrowheads="1" noChangeShapeType="1" noTextEdit="1"/>
          </p:cNvSpPr>
          <p:nvPr/>
        </p:nvSpPr>
        <p:spPr bwMode="auto">
          <a:xfrm>
            <a:off x="1028700" y="1828800"/>
            <a:ext cx="6781800" cy="54102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endParaRPr lang="en-US" sz="1200" b="1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9" name="WordArt 6"/>
          <p:cNvSpPr>
            <a:spLocks noChangeArrowheads="1" noChangeShapeType="1" noTextEdit="1"/>
          </p:cNvSpPr>
          <p:nvPr/>
        </p:nvSpPr>
        <p:spPr bwMode="auto">
          <a:xfrm>
            <a:off x="2196653" y="2628900"/>
            <a:ext cx="4667250" cy="1447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Lĩnh</a:t>
            </a:r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vực</a:t>
            </a:r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p</a:t>
            </a:r>
            <a:r>
              <a:rPr lang="vi-VN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hát </a:t>
            </a:r>
            <a:r>
              <a:rPr lang="vi-VN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triển ngôn ngữ</a:t>
            </a:r>
          </a:p>
          <a:p>
            <a:pPr algn="ctr"/>
            <a:r>
              <a:rPr lang="vi-VN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Thơ: </a:t>
            </a:r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R</a:t>
            </a:r>
            <a:r>
              <a:rPr lang="vi-VN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ửa Tay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161513" y="874752"/>
            <a:ext cx="451617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kern="10" dirty="0" err="1"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Calibri" panose="020F0502020204030204" pitchFamily="34" charset="0"/>
              </a:rPr>
              <a:t>Trường</a:t>
            </a:r>
            <a:r>
              <a:rPr lang="en-US" sz="2800" kern="10" dirty="0"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n-US" sz="2800" kern="10" dirty="0" err="1"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Calibri" panose="020F0502020204030204" pitchFamily="34" charset="0"/>
              </a:rPr>
              <a:t>mầm</a:t>
            </a:r>
            <a:r>
              <a:rPr lang="en-US" sz="2800" kern="10" dirty="0"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Calibri" panose="020F0502020204030204" pitchFamily="34" charset="0"/>
              </a:rPr>
              <a:t> non Long </a:t>
            </a:r>
            <a:r>
              <a:rPr lang="en-US" sz="2800" kern="10" dirty="0" err="1"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Calibri" panose="020F0502020204030204" pitchFamily="34" charset="0"/>
              </a:rPr>
              <a:t>Biên</a:t>
            </a:r>
            <a:r>
              <a:rPr lang="en-US" sz="2800" kern="10" dirty="0"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Calibri" panose="020F0502020204030204" pitchFamily="34" charset="0"/>
              </a:rPr>
              <a:t> A</a:t>
            </a:r>
            <a:endParaRPr lang="en-US" sz="2800" kern="10" dirty="0"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190490" y="4399746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2800" i="1" dirty="0" err="1"/>
              <a:t>Lứa</a:t>
            </a:r>
            <a:r>
              <a:rPr lang="en-US" altLang="en-US" sz="2800" i="1" dirty="0"/>
              <a:t> </a:t>
            </a:r>
            <a:r>
              <a:rPr lang="en-US" altLang="en-US" sz="2800" i="1" dirty="0" err="1"/>
              <a:t>tuổi</a:t>
            </a:r>
            <a:r>
              <a:rPr lang="en-US" altLang="en-US" sz="2800" i="1" dirty="0"/>
              <a:t>: 4 -5 </a:t>
            </a:r>
            <a:r>
              <a:rPr lang="en-US" altLang="en-US" sz="2800" i="1" dirty="0" err="1"/>
              <a:t>tuổi</a:t>
            </a:r>
            <a:endParaRPr lang="en-US" altLang="en-US" sz="2800" i="1" dirty="0"/>
          </a:p>
          <a:p>
            <a:pPr algn="ctr">
              <a:spcBef>
                <a:spcPct val="0"/>
              </a:spcBef>
            </a:pPr>
            <a:r>
              <a:rPr lang="en-US" altLang="en-US" sz="2800" i="1" dirty="0" err="1"/>
              <a:t>Giáo</a:t>
            </a:r>
            <a:r>
              <a:rPr lang="en-US" altLang="en-US" sz="2800" i="1" dirty="0"/>
              <a:t> </a:t>
            </a:r>
            <a:r>
              <a:rPr lang="en-US" altLang="en-US" sz="2800" i="1" dirty="0" err="1"/>
              <a:t>viên</a:t>
            </a:r>
            <a:r>
              <a:rPr lang="en-US" altLang="en-US" sz="2800" i="1" dirty="0"/>
              <a:t>: </a:t>
            </a:r>
            <a:r>
              <a:rPr lang="en-US" altLang="en-US" sz="2800" i="1" dirty="0" err="1"/>
              <a:t>Nhữ</a:t>
            </a:r>
            <a:r>
              <a:rPr lang="en-US" altLang="en-US" sz="2800" i="1" dirty="0"/>
              <a:t> </a:t>
            </a:r>
            <a:r>
              <a:rPr lang="en-US" altLang="en-US" sz="2800" i="1" dirty="0" err="1"/>
              <a:t>Thị</a:t>
            </a:r>
            <a:r>
              <a:rPr lang="en-US" altLang="en-US" sz="2800" i="1" dirty="0"/>
              <a:t> </a:t>
            </a:r>
            <a:r>
              <a:rPr lang="en-US" altLang="en-US" sz="2800" i="1" dirty="0" err="1"/>
              <a:t>Huệ</a:t>
            </a:r>
            <a:endParaRPr lang="en-US" altLang="en-US" sz="2800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10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 animBg="1"/>
      <p:bldP spid="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 descr="023.png"/>
          <p:cNvPicPr>
            <a:picLocks noGrp="1" noChangeAspect="1"/>
          </p:cNvPicPr>
          <p:nvPr isPhoto="1"/>
        </p:nvPicPr>
        <p:blipFill>
          <a:blip r:embed="rId2"/>
          <a:srcRect l="9167" t="14775" r="9167" b="13277"/>
          <a:stretch>
            <a:fillRect/>
          </a:stretch>
        </p:blipFill>
        <p:spPr bwMode="auto">
          <a:xfrm>
            <a:off x="-76200" y="0"/>
            <a:ext cx="9220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7" name="WordArt 3"/>
          <p:cNvSpPr>
            <a:spLocks noChangeArrowheads="1" noChangeShapeType="1" noTextEdit="1"/>
          </p:cNvSpPr>
          <p:nvPr/>
        </p:nvSpPr>
        <p:spPr bwMode="auto">
          <a:xfrm>
            <a:off x="457200" y="457200"/>
            <a:ext cx="4724400" cy="11430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8750"/>
              </a:avLst>
            </a:prstTxWarp>
          </a:bodyPr>
          <a:lstStyle/>
          <a:p>
            <a:pPr algn="ctr"/>
            <a:r>
              <a:rPr lang="en-US" sz="2800" b="1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3366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Giảng nội dung và từ khó</a:t>
            </a:r>
          </a:p>
        </p:txBody>
      </p:sp>
      <p:sp>
        <p:nvSpPr>
          <p:cNvPr id="57348" name="WordArt 4"/>
          <p:cNvSpPr>
            <a:spLocks noChangeArrowheads="1" noChangeShapeType="1" noTextEdit="1"/>
          </p:cNvSpPr>
          <p:nvPr/>
        </p:nvSpPr>
        <p:spPr bwMode="auto">
          <a:xfrm>
            <a:off x="3657600" y="1676400"/>
            <a:ext cx="5181600" cy="1905000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53125"/>
              </a:avLst>
            </a:prstTxWarp>
          </a:bodyPr>
          <a:lstStyle/>
          <a:p>
            <a:pPr algn="ctr"/>
            <a:r>
              <a:rPr lang="vi-VN" sz="2800" b="1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8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Cô đọc thơ + kết hợp động tác minh họa</a:t>
            </a:r>
            <a:endParaRPr lang="en-US" sz="2800" b="1" kern="10">
              <a:ln w="9525">
                <a:solidFill>
                  <a:schemeClr val="tx1"/>
                </a:solidFill>
                <a:round/>
                <a:headEnd/>
                <a:tailEnd/>
              </a:ln>
              <a:solidFill>
                <a:srgbClr val="008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7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57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7" grpId="0" animBg="1"/>
      <p:bldP spid="5734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3" descr="D:\My Documents\Downloads\xà phòn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7800" y="1524000"/>
            <a:ext cx="6781800" cy="4876800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457200" y="304801"/>
            <a:ext cx="71628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600" b="1" dirty="0" err="1"/>
              <a:t>xà</a:t>
            </a:r>
            <a:r>
              <a:rPr lang="en-US" sz="6600" b="1" dirty="0"/>
              <a:t> </a:t>
            </a:r>
            <a:r>
              <a:rPr lang="en-US" sz="6600" b="1" dirty="0" err="1"/>
              <a:t>phòng</a:t>
            </a:r>
            <a:r>
              <a:rPr lang="en-US" sz="6600" b="1" dirty="0"/>
              <a:t> </a:t>
            </a:r>
            <a:r>
              <a:rPr lang="en-US" sz="6600" b="1" dirty="0" err="1"/>
              <a:t>nho</a:t>
            </a:r>
            <a:r>
              <a:rPr lang="en-US" sz="6600" b="1" dirty="0"/>
              <a:t> </a:t>
            </a:r>
            <a:r>
              <a:rPr lang="en-US" sz="6600" b="1" dirty="0" err="1"/>
              <a:t>nhỏ</a:t>
            </a:r>
            <a:r>
              <a:rPr lang="en-US" sz="6600" b="1" dirty="0"/>
              <a:t/>
            </a:r>
            <a:br>
              <a:rPr lang="en-US" sz="6600" b="1" dirty="0"/>
            </a:br>
            <a:endParaRPr lang="en-US" sz="6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D:\My Documents\Downloads\khăn ma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1" y="0"/>
            <a:ext cx="3505199" cy="2590800"/>
          </a:xfrm>
          <a:prstGeom prst="rect">
            <a:avLst/>
          </a:prstGeom>
          <a:noFill/>
        </p:spPr>
      </p:pic>
      <p:pic>
        <p:nvPicPr>
          <p:cNvPr id="29700" name="Picture 4" descr="HÌNH ẢNH MẦM NON: Cái MŨI của bé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0"/>
            <a:ext cx="3276600" cy="297180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838200" y="3105835"/>
            <a:ext cx="75438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b="1" dirty="0" err="1"/>
              <a:t>thơm</a:t>
            </a:r>
            <a:r>
              <a:rPr lang="en-US" sz="7200" b="1" dirty="0"/>
              <a:t> </a:t>
            </a:r>
            <a:r>
              <a:rPr lang="en-US" sz="7200" b="1" dirty="0" err="1"/>
              <a:t>phức</a:t>
            </a:r>
            <a:r>
              <a:rPr lang="en-US" sz="7200" b="1" dirty="0"/>
              <a:t/>
            </a:r>
            <a:br>
              <a:rPr lang="en-US" sz="7200" b="1" dirty="0"/>
            </a:br>
            <a:endParaRPr lang="en-US" sz="7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362201"/>
            <a:ext cx="40386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/>
              <a:t>be </a:t>
            </a:r>
            <a:r>
              <a:rPr lang="en-US" sz="5400" b="1" dirty="0" err="1"/>
              <a:t>bé</a:t>
            </a:r>
            <a:r>
              <a:rPr lang="en-US" sz="5400" dirty="0"/>
              <a:t/>
            </a:r>
            <a:br>
              <a:rPr lang="en-US" sz="5400" dirty="0"/>
            </a:br>
            <a:endParaRPr lang="en-US" sz="5400" dirty="0"/>
          </a:p>
        </p:txBody>
      </p:sp>
      <p:sp>
        <p:nvSpPr>
          <p:cNvPr id="34817" name="Rectangle 1"/>
          <p:cNvSpPr>
            <a:spLocks noChangeArrowheads="1"/>
          </p:cNvSpPr>
          <p:nvPr/>
        </p:nvSpPr>
        <p:spPr bwMode="auto">
          <a:xfrm>
            <a:off x="5486400" y="1"/>
            <a:ext cx="3657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v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ỗ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v</a:t>
            </a:r>
            <a:r>
              <a:rPr kumimoji="0" lang="en-US" sz="36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ỗ</a:t>
            </a:r>
            <a:endParaRPr kumimoji="0" lang="en-US" sz="3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4819" name="AutoShape 3" descr="Trang sức bạc hình mèo Kitty – Quà tặng Trung thu 2019 siêu hot cho bé gái  - Shop Bạc MoonSilve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4820" name="Picture 4" descr="D:\My Documents\Downloads\vỗ vỗ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38800" y="914400"/>
            <a:ext cx="3505200" cy="2514600"/>
          </a:xfrm>
          <a:prstGeom prst="rect">
            <a:avLst/>
          </a:prstGeom>
          <a:noFill/>
        </p:spPr>
      </p:pic>
      <p:pic>
        <p:nvPicPr>
          <p:cNvPr id="34821" name="Picture 5" descr="D:\My Documents\Downloads\bebe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228601"/>
            <a:ext cx="2133599" cy="1981199"/>
          </a:xfrm>
          <a:prstGeom prst="rect">
            <a:avLst/>
          </a:prstGeom>
          <a:noFill/>
        </p:spPr>
      </p:pic>
      <p:pic>
        <p:nvPicPr>
          <p:cNvPr id="34822" name="Picture 6" descr="D:\My Documents\Downloads\vong-tay-bac-hinh-meo-510x51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00200" y="3429000"/>
            <a:ext cx="4267200" cy="2438400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2971800" y="5867400"/>
            <a:ext cx="61722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 err="1" smtClean="0"/>
              <a:t>xinh</a:t>
            </a:r>
            <a:r>
              <a:rPr lang="en-US" sz="6000" b="1" dirty="0" smtClean="0"/>
              <a:t> </a:t>
            </a:r>
            <a:r>
              <a:rPr lang="en-US" sz="6000" b="1" dirty="0" err="1" smtClean="0"/>
              <a:t>xinh</a:t>
            </a:r>
            <a:endParaRPr lang="en-US" sz="6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9" name="Picture 5" descr="http://taochu.com/images/christmas/xmas_kt015.gif"/>
          <p:cNvPicPr>
            <a:picLocks noChangeAspect="1" noChangeArrowheads="1"/>
          </p:cNvPicPr>
          <p:nvPr/>
        </p:nvPicPr>
        <p:blipFill>
          <a:blip r:embed="rId2" r:link="rId3"/>
          <a:srcRect/>
          <a:stretch>
            <a:fillRect/>
          </a:stretch>
        </p:blipFill>
        <p:spPr bwMode="auto">
          <a:xfrm>
            <a:off x="6324600" y="838200"/>
            <a:ext cx="25146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832" name="Cloud"/>
          <p:cNvSpPr>
            <a:spLocks noChangeAspect="1" noEditPoints="1" noChangeArrowheads="1"/>
          </p:cNvSpPr>
          <p:nvPr/>
        </p:nvSpPr>
        <p:spPr bwMode="auto">
          <a:xfrm>
            <a:off x="0" y="0"/>
            <a:ext cx="5410200" cy="5572125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BE7D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7833" name="WordArt 9"/>
          <p:cNvSpPr>
            <a:spLocks noChangeArrowheads="1" noChangeShapeType="1" noTextEdit="1"/>
          </p:cNvSpPr>
          <p:nvPr/>
        </p:nvSpPr>
        <p:spPr bwMode="auto">
          <a:xfrm>
            <a:off x="630238" y="990600"/>
            <a:ext cx="4800600" cy="13509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/>
                <a:cs typeface="Arial"/>
              </a:rPr>
              <a:t>Bài thơ nói về bộ phận </a:t>
            </a:r>
          </a:p>
          <a:p>
            <a:pPr algn="ctr"/>
            <a:r>
              <a:rPr lang="vi-VN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/>
                <a:cs typeface="Arial"/>
              </a:rPr>
              <a:t>nào của cơ thể ?</a:t>
            </a:r>
            <a:endParaRPr lang="en-US" sz="3600" b="1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78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78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78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78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78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78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78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78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667 -0.00555 L -0.425 -0.00555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778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32" grpId="0" animBg="1"/>
      <p:bldP spid="7783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WordArt 3"/>
          <p:cNvSpPr>
            <a:spLocks noChangeArrowheads="1" noChangeShapeType="1" noTextEdit="1"/>
          </p:cNvSpPr>
          <p:nvPr/>
        </p:nvSpPr>
        <p:spPr bwMode="auto">
          <a:xfrm>
            <a:off x="1524000" y="2438400"/>
            <a:ext cx="6324600" cy="22860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8750"/>
              </a:avLst>
            </a:prstTxWarp>
          </a:bodyPr>
          <a:lstStyle/>
          <a:p>
            <a:pPr algn="ctr"/>
            <a:r>
              <a:rPr lang="vi-VN" sz="2800" b="1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33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Cô đọc lần 3+ ghi âm</a:t>
            </a:r>
            <a:endParaRPr lang="en-US" sz="2800" b="1" kern="10" dirty="0">
              <a:ln w="9525">
                <a:solidFill>
                  <a:schemeClr val="tx1"/>
                </a:solidFill>
                <a:round/>
                <a:headEnd/>
                <a:tailEnd/>
              </a:ln>
              <a:solidFill>
                <a:srgbClr val="0033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2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My Documents\Downloads\mieg xà phon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0"/>
            <a:ext cx="4419600" cy="4038600"/>
          </a:xfrm>
          <a:prstGeom prst="rect">
            <a:avLst/>
          </a:prstGeom>
          <a:noFill/>
        </p:spPr>
      </p:pic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0" y="0"/>
            <a:ext cx="9144000" cy="6971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1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1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1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1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1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1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1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1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1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1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1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1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1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11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</a:t>
            </a:r>
            <a:r>
              <a:rPr lang="en-US" sz="5400" b="1" dirty="0" err="1"/>
              <a:t>Bài</a:t>
            </a:r>
            <a:r>
              <a:rPr lang="en-US" sz="5400" b="1" dirty="0"/>
              <a:t> </a:t>
            </a:r>
            <a:r>
              <a:rPr lang="en-US" sz="5400" b="1" dirty="0" err="1"/>
              <a:t>Thơ</a:t>
            </a:r>
            <a:r>
              <a:rPr lang="en-US" sz="5400" b="1" dirty="0"/>
              <a:t>: RỬA TAY</a:t>
            </a:r>
            <a:endParaRPr lang="en-US" sz="5400" dirty="0"/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1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                 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Mi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ế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ng</a:t>
            </a:r>
            <a:r>
              <a:rPr kumimoji="0" lang="en-US" sz="4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xà</a:t>
            </a:r>
            <a:r>
              <a:rPr kumimoji="0" lang="en-US" sz="4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phòng</a:t>
            </a:r>
            <a:r>
              <a:rPr kumimoji="0" lang="en-US" sz="4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nho</a:t>
            </a:r>
            <a:r>
              <a:rPr kumimoji="0" lang="en-US" sz="4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nh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ỏ</a:t>
            </a:r>
            <a:endParaRPr kumimoji="0" lang="en-US" sz="4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            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Em</a:t>
            </a:r>
            <a:r>
              <a:rPr kumimoji="0" lang="en-US" sz="4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x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á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t</a:t>
            </a:r>
            <a:r>
              <a:rPr kumimoji="0" lang="en-US" sz="4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lên</a:t>
            </a:r>
            <a:r>
              <a:rPr kumimoji="0" lang="en-US" sz="4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b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à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n</a:t>
            </a:r>
            <a:r>
              <a:rPr kumimoji="0" lang="en-US" sz="4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tay</a:t>
            </a:r>
            <a:endParaRPr kumimoji="0" lang="en-US" sz="4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029" name="Picture 5" descr="D:\My Documents\Downloads\xà phòng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53000" y="0"/>
            <a:ext cx="4191000" cy="3886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D:\My Documents\Downloads\nuoc ma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0600" y="381001"/>
            <a:ext cx="7696199" cy="3657599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609600" y="4038600"/>
            <a:ext cx="77724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 err="1" smtClean="0"/>
              <a:t>Nước</a:t>
            </a:r>
            <a:r>
              <a:rPr lang="en-US" sz="5400" b="1" dirty="0" smtClean="0"/>
              <a:t> </a:t>
            </a:r>
            <a:r>
              <a:rPr lang="en-US" sz="5400" b="1" dirty="0" err="1"/>
              <a:t>máy</a:t>
            </a:r>
            <a:r>
              <a:rPr lang="en-US" sz="5400" b="1" dirty="0"/>
              <a:t> </a:t>
            </a:r>
            <a:r>
              <a:rPr lang="en-US" sz="5400" b="1" dirty="0" err="1"/>
              <a:t>đây</a:t>
            </a:r>
            <a:r>
              <a:rPr lang="en-US" sz="5400" b="1" dirty="0"/>
              <a:t> </a:t>
            </a:r>
            <a:r>
              <a:rPr lang="en-US" sz="5400" b="1" dirty="0" err="1"/>
              <a:t>trong</a:t>
            </a:r>
            <a:r>
              <a:rPr lang="en-US" sz="5400" b="1" dirty="0"/>
              <a:t> </a:t>
            </a:r>
            <a:r>
              <a:rPr lang="en-US" sz="5400" b="1" dirty="0" err="1"/>
              <a:t>vắt</a:t>
            </a:r>
            <a:r>
              <a:rPr lang="en-US" sz="5400" b="1" dirty="0"/>
              <a:t/>
            </a:r>
            <a:br>
              <a:rPr lang="en-US" sz="5400" b="1" dirty="0"/>
            </a:br>
            <a:r>
              <a:rPr lang="en-US" sz="5400" b="1" dirty="0" smtClean="0"/>
              <a:t>      </a:t>
            </a:r>
            <a:r>
              <a:rPr lang="en-US" sz="5400" b="1" dirty="0" err="1" smtClean="0"/>
              <a:t>Em</a:t>
            </a:r>
            <a:r>
              <a:rPr lang="en-US" sz="5400" b="1" dirty="0" smtClean="0"/>
              <a:t> </a:t>
            </a:r>
            <a:r>
              <a:rPr lang="en-US" sz="5400" b="1" dirty="0" err="1"/>
              <a:t>rửa</a:t>
            </a:r>
            <a:r>
              <a:rPr lang="en-US" sz="5400" b="1" dirty="0"/>
              <a:t> </a:t>
            </a:r>
            <a:r>
              <a:rPr lang="en-US" sz="5400" b="1" dirty="0" err="1"/>
              <a:t>đôi</a:t>
            </a:r>
            <a:r>
              <a:rPr lang="en-US" sz="5400" b="1" dirty="0"/>
              <a:t> </a:t>
            </a:r>
            <a:r>
              <a:rPr lang="en-US" sz="5400" b="1" dirty="0" err="1"/>
              <a:t>bàn</a:t>
            </a:r>
            <a:r>
              <a:rPr lang="en-US" sz="5400" b="1" dirty="0"/>
              <a:t> </a:t>
            </a:r>
            <a:r>
              <a:rPr lang="en-US" sz="5400" b="1" dirty="0" err="1"/>
              <a:t>tay</a:t>
            </a:r>
            <a:endParaRPr lang="en-US" sz="5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 descr="D:\My Documents\Downloads\khăn ma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1" y="0"/>
            <a:ext cx="3505199" cy="2590800"/>
          </a:xfrm>
          <a:prstGeom prst="rect">
            <a:avLst/>
          </a:prstGeom>
          <a:noFill/>
        </p:spPr>
      </p:pic>
      <p:pic>
        <p:nvPicPr>
          <p:cNvPr id="25604" name="Picture 4" descr="D:\My Documents\Downloads\cach-day-cac khăn mặt thơm phức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33801" y="381000"/>
            <a:ext cx="5410200" cy="297180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0" y="3733800"/>
            <a:ext cx="89154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 smtClean="0"/>
              <a:t>        </a:t>
            </a:r>
            <a:r>
              <a:rPr lang="en-US" sz="5400" b="1" dirty="0" err="1" smtClean="0"/>
              <a:t>Khăn</a:t>
            </a:r>
            <a:r>
              <a:rPr lang="en-US" sz="5400" b="1" dirty="0" smtClean="0"/>
              <a:t> </a:t>
            </a:r>
            <a:r>
              <a:rPr lang="en-US" sz="5400" b="1" dirty="0" err="1"/>
              <a:t>mặt</a:t>
            </a:r>
            <a:r>
              <a:rPr lang="en-US" sz="5400" b="1" dirty="0"/>
              <a:t> </a:t>
            </a:r>
            <a:r>
              <a:rPr lang="en-US" sz="5400" b="1" dirty="0" err="1"/>
              <a:t>đây</a:t>
            </a:r>
            <a:r>
              <a:rPr lang="en-US" sz="5400" b="1" dirty="0"/>
              <a:t> </a:t>
            </a:r>
            <a:r>
              <a:rPr lang="en-US" sz="5400" b="1" dirty="0" err="1"/>
              <a:t>thơm</a:t>
            </a:r>
            <a:r>
              <a:rPr lang="en-US" sz="5400" b="1" dirty="0"/>
              <a:t> </a:t>
            </a:r>
            <a:r>
              <a:rPr lang="en-US" sz="5400" b="1" dirty="0" err="1"/>
              <a:t>phức</a:t>
            </a:r>
            <a:r>
              <a:rPr lang="en-US" sz="5400" b="1" dirty="0"/>
              <a:t/>
            </a:r>
            <a:br>
              <a:rPr lang="en-US" sz="5400" b="1" dirty="0"/>
            </a:br>
            <a:r>
              <a:rPr lang="en-US" sz="5400" b="1" dirty="0" smtClean="0"/>
              <a:t>               </a:t>
            </a:r>
            <a:r>
              <a:rPr lang="en-US" sz="5400" b="1" dirty="0" err="1" smtClean="0"/>
              <a:t>Em</a:t>
            </a:r>
            <a:r>
              <a:rPr lang="en-US" sz="5400" b="1" dirty="0" smtClean="0"/>
              <a:t> </a:t>
            </a:r>
            <a:r>
              <a:rPr lang="en-US" sz="5400" b="1" dirty="0" err="1"/>
              <a:t>lau</a:t>
            </a:r>
            <a:r>
              <a:rPr lang="en-US" sz="5400" b="1" dirty="0"/>
              <a:t> </a:t>
            </a:r>
            <a:r>
              <a:rPr lang="en-US" sz="5400" b="1" dirty="0" err="1"/>
              <a:t>khô</a:t>
            </a:r>
            <a:r>
              <a:rPr lang="en-US" sz="5400" b="1" dirty="0"/>
              <a:t> </a:t>
            </a:r>
            <a:r>
              <a:rPr lang="en-US" sz="5400" b="1" dirty="0" err="1"/>
              <a:t>bàn</a:t>
            </a:r>
            <a:r>
              <a:rPr lang="en-US" sz="5400" b="1" dirty="0"/>
              <a:t> </a:t>
            </a:r>
            <a:r>
              <a:rPr lang="en-US" sz="5400" b="1" dirty="0" err="1"/>
              <a:t>tay</a:t>
            </a:r>
            <a:endParaRPr lang="en-US" sz="5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3" descr="D:\My Documents\Downloads\đôi bàn tay be bé nay rua sạch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0"/>
            <a:ext cx="8001000" cy="5014913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457200" y="5181601"/>
            <a:ext cx="80772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 smtClean="0"/>
              <a:t>         </a:t>
            </a:r>
            <a:r>
              <a:rPr lang="en-US" sz="5400" b="1" dirty="0" err="1" smtClean="0"/>
              <a:t>Đôi</a:t>
            </a:r>
            <a:r>
              <a:rPr lang="en-US" sz="5400" b="1" dirty="0" smtClean="0"/>
              <a:t> </a:t>
            </a:r>
            <a:r>
              <a:rPr lang="en-US" sz="5400" b="1" dirty="0" err="1"/>
              <a:t>bàn</a:t>
            </a:r>
            <a:r>
              <a:rPr lang="en-US" sz="5400" b="1" dirty="0"/>
              <a:t> </a:t>
            </a:r>
            <a:r>
              <a:rPr lang="en-US" sz="5400" b="1" dirty="0" err="1"/>
              <a:t>tay</a:t>
            </a:r>
            <a:r>
              <a:rPr lang="en-US" sz="5400" b="1" dirty="0"/>
              <a:t> be </a:t>
            </a:r>
            <a:r>
              <a:rPr lang="en-US" sz="5400" b="1" dirty="0" err="1"/>
              <a:t>bé</a:t>
            </a:r>
            <a:r>
              <a:rPr lang="en-US" sz="5400" b="1" dirty="0"/>
              <a:t/>
            </a:r>
            <a:br>
              <a:rPr lang="en-US" sz="5400" b="1" dirty="0"/>
            </a:br>
            <a:r>
              <a:rPr lang="en-US" sz="5400" b="1" dirty="0" smtClean="0"/>
              <a:t>    Nay </a:t>
            </a:r>
            <a:r>
              <a:rPr lang="en-US" sz="5400" b="1" dirty="0" err="1"/>
              <a:t>rửa</a:t>
            </a:r>
            <a:r>
              <a:rPr lang="en-US" sz="5400" b="1" dirty="0"/>
              <a:t> </a:t>
            </a:r>
            <a:r>
              <a:rPr lang="en-US" sz="5400" b="1" dirty="0" err="1"/>
              <a:t>sạch</a:t>
            </a:r>
            <a:r>
              <a:rPr lang="en-US" sz="5400" b="1" dirty="0"/>
              <a:t>, </a:t>
            </a:r>
            <a:r>
              <a:rPr lang="en-US" sz="5400" b="1" dirty="0" err="1"/>
              <a:t>xinh</a:t>
            </a:r>
            <a:r>
              <a:rPr lang="en-US" sz="5400" b="1" dirty="0"/>
              <a:t> </a:t>
            </a:r>
            <a:r>
              <a:rPr lang="en-US" sz="5400" b="1" dirty="0" err="1"/>
              <a:t>xinh</a:t>
            </a:r>
            <a:endParaRPr lang="en-US" sz="5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WordArt 6"/>
          <p:cNvSpPr>
            <a:spLocks noChangeArrowheads="1" noChangeShapeType="1" noTextEdit="1"/>
          </p:cNvSpPr>
          <p:nvPr/>
        </p:nvSpPr>
        <p:spPr bwMode="auto">
          <a:xfrm>
            <a:off x="609600" y="2438400"/>
            <a:ext cx="8001000" cy="3276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1.Ổn định : Trẻ hát bài</a:t>
            </a:r>
          </a:p>
          <a:p>
            <a:pPr algn="ctr"/>
            <a:r>
              <a:rPr lang="vi-VN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Tay thơm tay ngoan</a:t>
            </a:r>
          </a:p>
          <a:p>
            <a:pPr algn="ctr"/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3" descr="D:\My Documents\Downloads\vổ tay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1"/>
            <a:ext cx="8839200" cy="2971800"/>
          </a:xfrm>
          <a:prstGeom prst="rect">
            <a:avLst/>
          </a:prstGeom>
          <a:noFill/>
        </p:spPr>
      </p:pic>
      <p:sp>
        <p:nvSpPr>
          <p:cNvPr id="27652" name="Rectangle 4"/>
          <p:cNvSpPr>
            <a:spLocks noChangeArrowheads="1"/>
          </p:cNvSpPr>
          <p:nvPr/>
        </p:nvSpPr>
        <p:spPr bwMode="auto">
          <a:xfrm>
            <a:off x="381000" y="3124200"/>
            <a:ext cx="8077200" cy="7201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54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T</a:t>
            </a:r>
            <a:r>
              <a:rPr kumimoji="0" lang="en-US" sz="54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ấ</a:t>
            </a:r>
            <a:r>
              <a:rPr kumimoji="0" lang="en-US" sz="54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t</a:t>
            </a:r>
            <a:r>
              <a:rPr kumimoji="0" lang="en-US" sz="5400" b="1" i="0" u="none" strike="noStrike" cap="none" normalizeH="0" baseline="0" dirty="0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US" sz="54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c</a:t>
            </a:r>
            <a:r>
              <a:rPr kumimoji="0" lang="en-US" sz="54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ả</a:t>
            </a:r>
            <a:r>
              <a:rPr kumimoji="0" lang="en-US" sz="5400" b="1" i="0" u="none" strike="noStrike" cap="none" normalizeH="0" baseline="0" dirty="0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US" sz="54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l</a:t>
            </a:r>
            <a:r>
              <a:rPr kumimoji="0" lang="en-US" sz="54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ớ</a:t>
            </a:r>
            <a:r>
              <a:rPr kumimoji="0" lang="en-US" sz="54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p</a:t>
            </a:r>
            <a:r>
              <a:rPr kumimoji="0" lang="en-US" sz="5400" b="1" i="0" u="none" strike="noStrike" cap="none" normalizeH="0" baseline="0" dirty="0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US" sz="54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chúng</a:t>
            </a:r>
            <a:r>
              <a:rPr kumimoji="0" lang="en-US" sz="5400" b="1" i="0" u="none" strike="noStrike" cap="none" normalizeH="0" baseline="0" dirty="0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US" sz="54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mình</a:t>
            </a:r>
            <a:r>
              <a:rPr kumimoji="0" lang="en-US" sz="5400" b="1" i="0" u="none" strike="noStrike" cap="none" normalizeH="0" baseline="0" dirty="0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/>
            </a:r>
            <a:br>
              <a:rPr kumimoji="0" lang="en-US" sz="5400" b="1" i="0" u="none" strike="noStrike" cap="none" normalizeH="0" baseline="0" dirty="0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</a:br>
            <a:r>
              <a:rPr kumimoji="0" lang="en-US" sz="54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Cùng</a:t>
            </a:r>
            <a:r>
              <a:rPr kumimoji="0" lang="en-US" sz="5400" b="1" i="0" u="none" strike="noStrike" cap="none" normalizeH="0" baseline="0" dirty="0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US" sz="54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gi</a:t>
            </a:r>
            <a:r>
              <a:rPr kumimoji="0" lang="en-US" sz="54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ơ</a:t>
            </a:r>
            <a:r>
              <a:rPr kumimoji="0" lang="en-US" sz="5400" b="1" i="0" u="none" strike="noStrike" cap="none" normalizeH="0" baseline="0" dirty="0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US" sz="54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tay</a:t>
            </a:r>
            <a:r>
              <a:rPr kumimoji="0" lang="en-US" sz="5400" b="1" i="0" u="none" strike="noStrike" cap="none" normalizeH="0" baseline="0" dirty="0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US" sz="54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v</a:t>
            </a:r>
            <a:r>
              <a:rPr kumimoji="0" lang="en-US" sz="54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ỗ</a:t>
            </a:r>
            <a:r>
              <a:rPr kumimoji="0" lang="en-US" sz="5400" b="1" i="0" u="none" strike="noStrike" cap="none" normalizeH="0" baseline="0" dirty="0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US" sz="54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vỗ</a:t>
            </a:r>
            <a:endParaRPr kumimoji="0" lang="en-US" sz="5400" b="1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7653" name="Rectangle 5"/>
          <p:cNvSpPr>
            <a:spLocks noChangeArrowheads="1"/>
          </p:cNvSpPr>
          <p:nvPr/>
        </p:nvSpPr>
        <p:spPr bwMode="auto">
          <a:xfrm>
            <a:off x="0" y="0"/>
            <a:ext cx="184730" cy="2492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  <a:ea typeface="Times New Roman" pitchFamily="18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3" name="WordArt 5"/>
          <p:cNvSpPr>
            <a:spLocks noChangeArrowheads="1" noChangeShapeType="1" noTextEdit="1"/>
          </p:cNvSpPr>
          <p:nvPr/>
        </p:nvSpPr>
        <p:spPr bwMode="auto">
          <a:xfrm>
            <a:off x="762000" y="2590800"/>
            <a:ext cx="7543800" cy="14859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pt-BR" sz="4000" b="1" kern="10" dirty="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Century Gothic" pitchFamily="34" charset="0"/>
              </a:rPr>
              <a:t>Bé  </a:t>
            </a:r>
            <a:r>
              <a:rPr lang="pt-BR" sz="4000" b="1" kern="10" dirty="0" smtClean="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Century Gothic" pitchFamily="34" charset="0"/>
              </a:rPr>
              <a:t>rửa tay được </a:t>
            </a:r>
            <a:r>
              <a:rPr lang="pt-BR" sz="4000" b="1" kern="10" dirty="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Century Gothic" pitchFamily="34" charset="0"/>
              </a:rPr>
              <a:t>tác giả</a:t>
            </a:r>
          </a:p>
          <a:p>
            <a:pPr algn="ctr">
              <a:defRPr/>
            </a:pPr>
            <a:r>
              <a:rPr lang="pt-BR" sz="4000" b="1" kern="10" dirty="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Century Gothic" pitchFamily="34" charset="0"/>
              </a:rPr>
              <a:t>Miêu tả như thế nào </a:t>
            </a:r>
            <a:r>
              <a:rPr lang="pt-BR" sz="4000" b="1" kern="10" dirty="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.VnTime"/>
              </a:rPr>
              <a:t>?</a:t>
            </a:r>
            <a:endParaRPr lang="en-US" sz="4000" b="1" kern="10" dirty="0">
              <a:ln w="9525">
                <a:solidFill>
                  <a:schemeClr val="bg1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.VnTim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88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88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5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5842" name="Picture 2" descr="D:\My Documents\Downloads\bài thơ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304800"/>
            <a:ext cx="8001000" cy="5791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WordArt 3"/>
          <p:cNvSpPr>
            <a:spLocks noChangeArrowheads="1" noChangeShapeType="1" noTextEdit="1"/>
          </p:cNvSpPr>
          <p:nvPr/>
        </p:nvSpPr>
        <p:spPr bwMode="auto">
          <a:xfrm>
            <a:off x="2286000" y="1981200"/>
            <a:ext cx="4724400" cy="11430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8750"/>
              </a:avLst>
            </a:prstTxWarp>
          </a:bodyPr>
          <a:lstStyle/>
          <a:p>
            <a:pPr algn="ctr"/>
            <a:r>
              <a:rPr lang="vi-VN" sz="2800" b="1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3366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Hoạt động 3</a:t>
            </a:r>
            <a:endParaRPr lang="en-US" sz="2800" b="1" kern="10" dirty="0">
              <a:ln w="9525">
                <a:solidFill>
                  <a:schemeClr val="tx1"/>
                </a:solidFill>
                <a:round/>
                <a:headEnd/>
                <a:tailEnd/>
              </a:ln>
              <a:solidFill>
                <a:srgbClr val="003366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63492" name="WordArt 4"/>
          <p:cNvSpPr>
            <a:spLocks noChangeArrowheads="1" noChangeShapeType="1" noTextEdit="1"/>
          </p:cNvSpPr>
          <p:nvPr/>
        </p:nvSpPr>
        <p:spPr bwMode="auto">
          <a:xfrm>
            <a:off x="2057400" y="3581400"/>
            <a:ext cx="5181600" cy="1905000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53125"/>
              </a:avLst>
            </a:prstTxWarp>
          </a:bodyPr>
          <a:lstStyle/>
          <a:p>
            <a:pPr algn="ctr"/>
            <a:r>
              <a:rPr lang="en-US" sz="2800" b="1" kern="10" dirty="0" err="1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8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Bé</a:t>
            </a:r>
            <a:r>
              <a:rPr lang="en-US" sz="2800" b="1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8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800" b="1" kern="10" dirty="0" err="1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8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yêu</a:t>
            </a:r>
            <a:r>
              <a:rPr lang="en-US" sz="2800" b="1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8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800" b="1" kern="10" dirty="0" err="1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8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trổ</a:t>
            </a:r>
            <a:r>
              <a:rPr lang="en-US" sz="2800" b="1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8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800" b="1" kern="10" dirty="0" err="1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8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tài</a:t>
            </a:r>
            <a:endParaRPr lang="en-US" sz="2800" b="1" kern="10" dirty="0">
              <a:ln w="9525">
                <a:solidFill>
                  <a:schemeClr val="tx1"/>
                </a:solidFill>
                <a:round/>
                <a:headEnd/>
                <a:tailEnd/>
              </a:ln>
              <a:solidFill>
                <a:srgbClr val="008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3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63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1" grpId="0" animBg="1"/>
      <p:bldP spid="6349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WordArt 3"/>
          <p:cNvSpPr>
            <a:spLocks noChangeArrowheads="1" noChangeShapeType="1" noTextEdit="1"/>
          </p:cNvSpPr>
          <p:nvPr/>
        </p:nvSpPr>
        <p:spPr bwMode="auto">
          <a:xfrm>
            <a:off x="2514600" y="1905000"/>
            <a:ext cx="4724400" cy="11430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8750"/>
              </a:avLst>
            </a:prstTxWarp>
          </a:bodyPr>
          <a:lstStyle/>
          <a:p>
            <a:pPr algn="ctr"/>
            <a:r>
              <a:rPr lang="vi-VN" sz="2800" b="1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3366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Hoạt động 2</a:t>
            </a:r>
            <a:endParaRPr lang="en-US" sz="2800" b="1" kern="10" dirty="0">
              <a:ln w="9525">
                <a:solidFill>
                  <a:schemeClr val="tx1"/>
                </a:solidFill>
                <a:round/>
                <a:headEnd/>
                <a:tailEnd/>
              </a:ln>
              <a:solidFill>
                <a:srgbClr val="003366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55300" name="WordArt 4"/>
          <p:cNvSpPr>
            <a:spLocks noChangeArrowheads="1" noChangeShapeType="1" noTextEdit="1"/>
          </p:cNvSpPr>
          <p:nvPr/>
        </p:nvSpPr>
        <p:spPr bwMode="auto">
          <a:xfrm>
            <a:off x="2133600" y="3276600"/>
            <a:ext cx="5181600" cy="1905000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53125"/>
              </a:avLst>
            </a:prstTxWarp>
          </a:bodyPr>
          <a:lstStyle/>
          <a:p>
            <a:pPr algn="ctr"/>
            <a:r>
              <a:rPr lang="vi-VN" sz="2800" b="1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8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Cô đọc thơ + kết hợp động tác minh họa</a:t>
            </a:r>
            <a:endParaRPr lang="en-US" sz="2800" b="1" kern="10" dirty="0">
              <a:ln w="9525">
                <a:solidFill>
                  <a:schemeClr val="tx1"/>
                </a:solidFill>
                <a:round/>
                <a:headEnd/>
                <a:tailEnd/>
              </a:ln>
              <a:solidFill>
                <a:srgbClr val="008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p:transition>
    <p:sndAc>
      <p:stSnd>
        <p:snd r:embed="rId2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5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55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299" grpId="0" animBg="1"/>
      <p:bldP spid="5530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4" name="WordArt 4"/>
          <p:cNvSpPr>
            <a:spLocks noChangeArrowheads="1" noChangeShapeType="1" noTextEdit="1"/>
          </p:cNvSpPr>
          <p:nvPr/>
        </p:nvSpPr>
        <p:spPr bwMode="auto">
          <a:xfrm>
            <a:off x="1676400" y="2057400"/>
            <a:ext cx="6248400" cy="22860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8750"/>
              </a:avLst>
            </a:prstTxWarp>
          </a:bodyPr>
          <a:lstStyle/>
          <a:p>
            <a:pPr algn="ctr"/>
            <a:r>
              <a:rPr lang="vi-VN" sz="2800" b="1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33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Cô đọc lần 2 + </a:t>
            </a:r>
            <a:r>
              <a:rPr lang="en-US" sz="2800" b="1" kern="10" dirty="0" smtClean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33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slide</a:t>
            </a:r>
            <a:endParaRPr lang="en-US" sz="2800" b="1" kern="10" dirty="0">
              <a:ln w="9525">
                <a:solidFill>
                  <a:schemeClr val="tx1"/>
                </a:solidFill>
                <a:round/>
                <a:headEnd/>
                <a:tailEnd/>
              </a:ln>
              <a:solidFill>
                <a:srgbClr val="0033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6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My Documents\Downloads\mieg xà phon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0"/>
            <a:ext cx="4419600" cy="4038600"/>
          </a:xfrm>
          <a:prstGeom prst="rect">
            <a:avLst/>
          </a:prstGeom>
          <a:noFill/>
        </p:spPr>
      </p:pic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0" y="0"/>
            <a:ext cx="9144000" cy="6971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1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1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1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1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1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1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1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1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1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1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1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1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1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11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</a:t>
            </a:r>
            <a:r>
              <a:rPr lang="en-US" sz="5400" b="1" dirty="0" err="1"/>
              <a:t>Bài</a:t>
            </a:r>
            <a:r>
              <a:rPr lang="en-US" sz="5400" b="1" dirty="0"/>
              <a:t> </a:t>
            </a:r>
            <a:r>
              <a:rPr lang="en-US" sz="5400" b="1" dirty="0" err="1"/>
              <a:t>Thơ</a:t>
            </a:r>
            <a:r>
              <a:rPr lang="en-US" sz="5400" b="1" dirty="0"/>
              <a:t>: RỬA TAY</a:t>
            </a:r>
            <a:endParaRPr lang="en-US" sz="5400" dirty="0"/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1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                 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Mi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ế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ng</a:t>
            </a:r>
            <a:r>
              <a:rPr kumimoji="0" lang="en-US" sz="4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xà</a:t>
            </a:r>
            <a:r>
              <a:rPr kumimoji="0" lang="en-US" sz="4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phòng</a:t>
            </a:r>
            <a:r>
              <a:rPr kumimoji="0" lang="en-US" sz="4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nho</a:t>
            </a:r>
            <a:r>
              <a:rPr kumimoji="0" lang="en-US" sz="4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nh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ỏ</a:t>
            </a:r>
            <a:endParaRPr kumimoji="0" lang="en-US" sz="4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            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Em</a:t>
            </a:r>
            <a:r>
              <a:rPr kumimoji="0" lang="en-US" sz="4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x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á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t</a:t>
            </a:r>
            <a:r>
              <a:rPr kumimoji="0" lang="en-US" sz="4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lên</a:t>
            </a:r>
            <a:r>
              <a:rPr kumimoji="0" lang="en-US" sz="4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b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à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n</a:t>
            </a:r>
            <a:r>
              <a:rPr kumimoji="0" lang="en-US" sz="4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4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tay</a:t>
            </a:r>
            <a:endParaRPr kumimoji="0" lang="en-US" sz="4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029" name="Picture 5" descr="D:\My Documents\Downloads\xà phòng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53000" y="0"/>
            <a:ext cx="4191000" cy="3886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D:\My Documents\Downloads\nuoc ma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0600" y="381001"/>
            <a:ext cx="7696199" cy="3657599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609600" y="4038600"/>
            <a:ext cx="77724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 err="1" smtClean="0"/>
              <a:t>Nước</a:t>
            </a:r>
            <a:r>
              <a:rPr lang="en-US" sz="5400" b="1" dirty="0" smtClean="0"/>
              <a:t> </a:t>
            </a:r>
            <a:r>
              <a:rPr lang="en-US" sz="5400" b="1" dirty="0" err="1"/>
              <a:t>máy</a:t>
            </a:r>
            <a:r>
              <a:rPr lang="en-US" sz="5400" b="1" dirty="0"/>
              <a:t> </a:t>
            </a:r>
            <a:r>
              <a:rPr lang="en-US" sz="5400" b="1" dirty="0" err="1"/>
              <a:t>đây</a:t>
            </a:r>
            <a:r>
              <a:rPr lang="en-US" sz="5400" b="1" dirty="0"/>
              <a:t> </a:t>
            </a:r>
            <a:r>
              <a:rPr lang="en-US" sz="5400" b="1" dirty="0" err="1"/>
              <a:t>trong</a:t>
            </a:r>
            <a:r>
              <a:rPr lang="en-US" sz="5400" b="1" dirty="0"/>
              <a:t> </a:t>
            </a:r>
            <a:r>
              <a:rPr lang="en-US" sz="5400" b="1" dirty="0" err="1"/>
              <a:t>vắt</a:t>
            </a:r>
            <a:r>
              <a:rPr lang="en-US" sz="5400" b="1" dirty="0"/>
              <a:t/>
            </a:r>
            <a:br>
              <a:rPr lang="en-US" sz="5400" b="1" dirty="0"/>
            </a:br>
            <a:r>
              <a:rPr lang="en-US" sz="5400" b="1" dirty="0" smtClean="0"/>
              <a:t>      </a:t>
            </a:r>
            <a:r>
              <a:rPr lang="en-US" sz="5400" b="1" dirty="0" err="1" smtClean="0"/>
              <a:t>Em</a:t>
            </a:r>
            <a:r>
              <a:rPr lang="en-US" sz="5400" b="1" dirty="0" smtClean="0"/>
              <a:t> </a:t>
            </a:r>
            <a:r>
              <a:rPr lang="en-US" sz="5400" b="1" dirty="0" err="1"/>
              <a:t>rửa</a:t>
            </a:r>
            <a:r>
              <a:rPr lang="en-US" sz="5400" b="1" dirty="0"/>
              <a:t> </a:t>
            </a:r>
            <a:r>
              <a:rPr lang="en-US" sz="5400" b="1" dirty="0" err="1"/>
              <a:t>đôi</a:t>
            </a:r>
            <a:r>
              <a:rPr lang="en-US" sz="5400" b="1" dirty="0"/>
              <a:t> </a:t>
            </a:r>
            <a:r>
              <a:rPr lang="en-US" sz="5400" b="1" dirty="0" err="1"/>
              <a:t>bàn</a:t>
            </a:r>
            <a:r>
              <a:rPr lang="en-US" sz="5400" b="1" dirty="0"/>
              <a:t> </a:t>
            </a:r>
            <a:r>
              <a:rPr lang="en-US" sz="5400" b="1" dirty="0" err="1"/>
              <a:t>tay</a:t>
            </a:r>
            <a:endParaRPr lang="en-US" sz="5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 descr="D:\My Documents\Downloads\khăn ma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1" y="0"/>
            <a:ext cx="3505199" cy="2590800"/>
          </a:xfrm>
          <a:prstGeom prst="rect">
            <a:avLst/>
          </a:prstGeom>
          <a:noFill/>
        </p:spPr>
      </p:pic>
      <p:pic>
        <p:nvPicPr>
          <p:cNvPr id="25604" name="Picture 4" descr="D:\My Documents\Downloads\cach-day-cac khăn mặt thơm phức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33801" y="381000"/>
            <a:ext cx="5410200" cy="297180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0" y="3733800"/>
            <a:ext cx="89154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 smtClean="0"/>
              <a:t>        </a:t>
            </a:r>
            <a:r>
              <a:rPr lang="en-US" sz="5400" b="1" dirty="0" err="1" smtClean="0"/>
              <a:t>Khăn</a:t>
            </a:r>
            <a:r>
              <a:rPr lang="en-US" sz="5400" b="1" dirty="0" smtClean="0"/>
              <a:t> </a:t>
            </a:r>
            <a:r>
              <a:rPr lang="en-US" sz="5400" b="1" dirty="0" err="1"/>
              <a:t>mặt</a:t>
            </a:r>
            <a:r>
              <a:rPr lang="en-US" sz="5400" b="1" dirty="0"/>
              <a:t> </a:t>
            </a:r>
            <a:r>
              <a:rPr lang="en-US" sz="5400" b="1" dirty="0" err="1"/>
              <a:t>đây</a:t>
            </a:r>
            <a:r>
              <a:rPr lang="en-US" sz="5400" b="1" dirty="0"/>
              <a:t> </a:t>
            </a:r>
            <a:r>
              <a:rPr lang="en-US" sz="5400" b="1" dirty="0" err="1"/>
              <a:t>thơm</a:t>
            </a:r>
            <a:r>
              <a:rPr lang="en-US" sz="5400" b="1" dirty="0"/>
              <a:t> </a:t>
            </a:r>
            <a:r>
              <a:rPr lang="en-US" sz="5400" b="1" dirty="0" err="1"/>
              <a:t>phức</a:t>
            </a:r>
            <a:r>
              <a:rPr lang="en-US" sz="5400" b="1" dirty="0"/>
              <a:t/>
            </a:r>
            <a:br>
              <a:rPr lang="en-US" sz="5400" b="1" dirty="0"/>
            </a:br>
            <a:r>
              <a:rPr lang="en-US" sz="5400" b="1" dirty="0" smtClean="0"/>
              <a:t>               </a:t>
            </a:r>
            <a:r>
              <a:rPr lang="en-US" sz="5400" b="1" dirty="0" err="1" smtClean="0"/>
              <a:t>Em</a:t>
            </a:r>
            <a:r>
              <a:rPr lang="en-US" sz="5400" b="1" dirty="0" smtClean="0"/>
              <a:t> </a:t>
            </a:r>
            <a:r>
              <a:rPr lang="en-US" sz="5400" b="1" dirty="0" err="1"/>
              <a:t>lau</a:t>
            </a:r>
            <a:r>
              <a:rPr lang="en-US" sz="5400" b="1" dirty="0"/>
              <a:t> </a:t>
            </a:r>
            <a:r>
              <a:rPr lang="en-US" sz="5400" b="1" dirty="0" err="1"/>
              <a:t>khô</a:t>
            </a:r>
            <a:r>
              <a:rPr lang="en-US" sz="5400" b="1" dirty="0"/>
              <a:t> </a:t>
            </a:r>
            <a:r>
              <a:rPr lang="en-US" sz="5400" b="1" dirty="0" err="1"/>
              <a:t>bàn</a:t>
            </a:r>
            <a:r>
              <a:rPr lang="en-US" sz="5400" b="1" dirty="0"/>
              <a:t> </a:t>
            </a:r>
            <a:r>
              <a:rPr lang="en-US" sz="5400" b="1" dirty="0" err="1"/>
              <a:t>tay</a:t>
            </a:r>
            <a:endParaRPr lang="en-US" sz="5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3" descr="D:\My Documents\Downloads\đôi bàn tay be bé nay rua sạch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0"/>
            <a:ext cx="8001000" cy="5014913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457200" y="5181601"/>
            <a:ext cx="80772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 smtClean="0"/>
              <a:t>         </a:t>
            </a:r>
            <a:r>
              <a:rPr lang="en-US" sz="5400" b="1" dirty="0" err="1" smtClean="0"/>
              <a:t>Đôi</a:t>
            </a:r>
            <a:r>
              <a:rPr lang="en-US" sz="5400" b="1" dirty="0" smtClean="0"/>
              <a:t> </a:t>
            </a:r>
            <a:r>
              <a:rPr lang="en-US" sz="5400" b="1" dirty="0" err="1"/>
              <a:t>bàn</a:t>
            </a:r>
            <a:r>
              <a:rPr lang="en-US" sz="5400" b="1" dirty="0"/>
              <a:t> </a:t>
            </a:r>
            <a:r>
              <a:rPr lang="en-US" sz="5400" b="1" dirty="0" err="1"/>
              <a:t>tay</a:t>
            </a:r>
            <a:r>
              <a:rPr lang="en-US" sz="5400" b="1" dirty="0"/>
              <a:t> be </a:t>
            </a:r>
            <a:r>
              <a:rPr lang="en-US" sz="5400" b="1" dirty="0" err="1"/>
              <a:t>bé</a:t>
            </a:r>
            <a:r>
              <a:rPr lang="en-US" sz="5400" b="1" dirty="0"/>
              <a:t/>
            </a:r>
            <a:br>
              <a:rPr lang="en-US" sz="5400" b="1" dirty="0"/>
            </a:br>
            <a:r>
              <a:rPr lang="en-US" sz="5400" b="1" dirty="0" smtClean="0"/>
              <a:t>    Nay </a:t>
            </a:r>
            <a:r>
              <a:rPr lang="en-US" sz="5400" b="1" dirty="0" err="1"/>
              <a:t>rửa</a:t>
            </a:r>
            <a:r>
              <a:rPr lang="en-US" sz="5400" b="1" dirty="0"/>
              <a:t> </a:t>
            </a:r>
            <a:r>
              <a:rPr lang="en-US" sz="5400" b="1" dirty="0" err="1"/>
              <a:t>sạch</a:t>
            </a:r>
            <a:r>
              <a:rPr lang="en-US" sz="5400" b="1" dirty="0"/>
              <a:t>, </a:t>
            </a:r>
            <a:r>
              <a:rPr lang="en-US" sz="5400" b="1" dirty="0" err="1"/>
              <a:t>xinh</a:t>
            </a:r>
            <a:r>
              <a:rPr lang="en-US" sz="5400" b="1" dirty="0"/>
              <a:t> </a:t>
            </a:r>
            <a:r>
              <a:rPr lang="en-US" sz="5400" b="1" dirty="0" err="1"/>
              <a:t>xinh</a:t>
            </a:r>
            <a:endParaRPr lang="en-US" sz="5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3" descr="D:\My Documents\Downloads\vổ tay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1"/>
            <a:ext cx="8839200" cy="2971800"/>
          </a:xfrm>
          <a:prstGeom prst="rect">
            <a:avLst/>
          </a:prstGeom>
          <a:noFill/>
        </p:spPr>
      </p:pic>
      <p:sp>
        <p:nvSpPr>
          <p:cNvPr id="27652" name="Rectangle 4"/>
          <p:cNvSpPr>
            <a:spLocks noChangeArrowheads="1"/>
          </p:cNvSpPr>
          <p:nvPr/>
        </p:nvSpPr>
        <p:spPr bwMode="auto">
          <a:xfrm>
            <a:off x="381000" y="3124200"/>
            <a:ext cx="8077200" cy="7201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54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T</a:t>
            </a:r>
            <a:r>
              <a:rPr kumimoji="0" lang="en-US" sz="54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ấ</a:t>
            </a:r>
            <a:r>
              <a:rPr kumimoji="0" lang="en-US" sz="54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t</a:t>
            </a:r>
            <a:r>
              <a:rPr kumimoji="0" lang="en-US" sz="5400" b="1" i="0" u="none" strike="noStrike" cap="none" normalizeH="0" baseline="0" dirty="0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US" sz="54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c</a:t>
            </a:r>
            <a:r>
              <a:rPr kumimoji="0" lang="en-US" sz="54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ả</a:t>
            </a:r>
            <a:r>
              <a:rPr kumimoji="0" lang="en-US" sz="5400" b="1" i="0" u="none" strike="noStrike" cap="none" normalizeH="0" baseline="0" dirty="0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US" sz="54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l</a:t>
            </a:r>
            <a:r>
              <a:rPr kumimoji="0" lang="en-US" sz="54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ớ</a:t>
            </a:r>
            <a:r>
              <a:rPr kumimoji="0" lang="en-US" sz="54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p</a:t>
            </a:r>
            <a:r>
              <a:rPr kumimoji="0" lang="en-US" sz="5400" b="1" i="0" u="none" strike="noStrike" cap="none" normalizeH="0" baseline="0" dirty="0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US" sz="54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chúng</a:t>
            </a:r>
            <a:r>
              <a:rPr kumimoji="0" lang="en-US" sz="5400" b="1" i="0" u="none" strike="noStrike" cap="none" normalizeH="0" baseline="0" dirty="0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US" sz="54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mình</a:t>
            </a:r>
            <a:r>
              <a:rPr kumimoji="0" lang="en-US" sz="5400" b="1" i="0" u="none" strike="noStrike" cap="none" normalizeH="0" baseline="0" dirty="0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/>
            </a:r>
            <a:br>
              <a:rPr kumimoji="0" lang="en-US" sz="5400" b="1" i="0" u="none" strike="noStrike" cap="none" normalizeH="0" baseline="0" dirty="0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</a:br>
            <a:r>
              <a:rPr kumimoji="0" lang="en-US" sz="54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Cùng</a:t>
            </a:r>
            <a:r>
              <a:rPr kumimoji="0" lang="en-US" sz="5400" b="1" i="0" u="none" strike="noStrike" cap="none" normalizeH="0" baseline="0" dirty="0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US" sz="54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gi</a:t>
            </a:r>
            <a:r>
              <a:rPr kumimoji="0" lang="en-US" sz="54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ơ</a:t>
            </a:r>
            <a:r>
              <a:rPr kumimoji="0" lang="en-US" sz="5400" b="1" i="0" u="none" strike="noStrike" cap="none" normalizeH="0" baseline="0" dirty="0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US" sz="54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tay</a:t>
            </a:r>
            <a:r>
              <a:rPr kumimoji="0" lang="en-US" sz="5400" b="1" i="0" u="none" strike="noStrike" cap="none" normalizeH="0" baseline="0" dirty="0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US" sz="54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v</a:t>
            </a:r>
            <a:r>
              <a:rPr kumimoji="0" lang="en-US" sz="54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ỗ</a:t>
            </a:r>
            <a:r>
              <a:rPr kumimoji="0" lang="en-US" sz="5400" b="1" i="0" u="none" strike="noStrike" cap="none" normalizeH="0" baseline="0" dirty="0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US" sz="5400" b="1" i="0" u="none" strike="noStrike" cap="none" normalizeH="0" baseline="0" dirty="0" err="1" smtClean="0">
                <a:ln>
                  <a:noFill/>
                </a:ln>
                <a:solidFill>
                  <a:srgbClr val="474747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vỗ</a:t>
            </a:r>
            <a:endParaRPr kumimoji="0" lang="en-US" sz="5400" b="1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7653" name="Rectangle 5"/>
          <p:cNvSpPr>
            <a:spLocks noChangeArrowheads="1"/>
          </p:cNvSpPr>
          <p:nvPr/>
        </p:nvSpPr>
        <p:spPr bwMode="auto">
          <a:xfrm>
            <a:off x="0" y="0"/>
            <a:ext cx="184730" cy="2492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rgbClr val="474747"/>
              </a:solidFill>
              <a:effectLst/>
              <a:latin typeface="Calibri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>
              <a:solidFill>
                <a:srgbClr val="474747"/>
              </a:solidFill>
              <a:latin typeface="Calibri" pitchFamily="34" charset="0"/>
              <a:ea typeface="Times New Roman" pitchFamily="18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</TotalTime>
  <Words>209</Words>
  <Application>Microsoft Office PowerPoint</Application>
  <PresentationFormat>On-screen Show (4:3)</PresentationFormat>
  <Paragraphs>170</Paragraphs>
  <Slides>23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.VnTime</vt:lpstr>
      <vt:lpstr>Arial</vt:lpstr>
      <vt:lpstr>Calibri</vt:lpstr>
      <vt:lpstr>Century Gothic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Mobile: 0986194190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NetPC Computer</dc:creator>
  <cp:lastModifiedBy>NMT</cp:lastModifiedBy>
  <cp:revision>21</cp:revision>
  <dcterms:created xsi:type="dcterms:W3CDTF">2020-10-04T12:55:48Z</dcterms:created>
  <dcterms:modified xsi:type="dcterms:W3CDTF">2023-12-25T05:44:29Z</dcterms:modified>
</cp:coreProperties>
</file>