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76" r:id="rId4"/>
    <p:sldId id="272" r:id="rId5"/>
    <p:sldId id="277" r:id="rId6"/>
    <p:sldId id="278" r:id="rId7"/>
    <p:sldId id="279" r:id="rId8"/>
    <p:sldId id="274" r:id="rId9"/>
    <p:sldId id="261" r:id="rId10"/>
    <p:sldId id="280" r:id="rId11"/>
    <p:sldId id="275" r:id="rId12"/>
    <p:sldId id="28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91" autoAdjust="0"/>
  </p:normalViewPr>
  <p:slideViewPr>
    <p:cSldViewPr>
      <p:cViewPr>
        <p:scale>
          <a:sx n="81" d="100"/>
          <a:sy n="81" d="100"/>
        </p:scale>
        <p:origin x="-103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9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2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8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386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9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2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8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3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1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4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13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92413-EFAC-40E6-8415-6AD0B350C3C4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F6C2CD-AE06-4113-B5B3-2D9E0B892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1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2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381000"/>
            <a:ext cx="62255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non Long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79270" y="2133600"/>
            <a:ext cx="5867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Hoạt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động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học</a:t>
            </a:r>
            <a:endParaRPr lang="en-US" sz="3600" b="1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4570" y="2967335"/>
            <a:ext cx="487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3-4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tuổi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Đặng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Uyên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19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2" y="0"/>
            <a:ext cx="9122712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031" y="2280138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cảm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thấy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́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nào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với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167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5000">
        <p:fade/>
      </p:transition>
    </mc:Choice>
    <mc:Fallback>
      <p:transition spd="med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EDE0CE4-EB6C-4A45-B96A-9061A34587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E58390C3-53CD-49DB-9FBB-D9DCDA3ADF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0" y="597877"/>
            <a:ext cx="28575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giáo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602">
        <p:fade/>
      </p:transition>
    </mc:Choice>
    <mc:Fallback xmlns="">
      <p:transition spd="med" advTm="7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10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000">
        <p:fade/>
      </p:transition>
    </mc:Choice>
    <mc:Fallback xmlns=""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0789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11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3660">
        <p:fade/>
      </p:transition>
    </mc:Choice>
    <mc:Fallback>
      <p:transition spd="med" advTm="36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2" y="5862"/>
            <a:ext cx="91313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175260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vi-VN" sz="3600" b="1" dirty="0">
                <a:solidFill>
                  <a:srgbClr val="555555"/>
                </a:solidFill>
                <a:latin typeface="+mj-lt"/>
              </a:rPr>
              <a:t>Bạn </a:t>
            </a:r>
            <a:r>
              <a:rPr lang="vi-VN" sz="3600" b="1" dirty="0" smtClean="0">
                <a:solidFill>
                  <a:srgbClr val="555555"/>
                </a:solidFill>
                <a:latin typeface="+mj-lt"/>
              </a:rPr>
              <a:t>mới</a:t>
            </a:r>
            <a:endParaRPr lang="en-US" sz="3600" b="1" dirty="0" smtClean="0">
              <a:solidFill>
                <a:srgbClr val="555555"/>
              </a:solidFill>
              <a:latin typeface="+mj-lt"/>
            </a:endParaRPr>
          </a:p>
          <a:p>
            <a:pPr algn="ctr"/>
            <a:endParaRPr lang="vi-VN" sz="3600" b="1" dirty="0">
              <a:solidFill>
                <a:srgbClr val="555555"/>
              </a:solidFill>
              <a:latin typeface="+mj-lt"/>
            </a:endParaRPr>
          </a:p>
          <a:p>
            <a:pPr algn="ctr"/>
            <a:r>
              <a:rPr lang="vi-VN" sz="2000" dirty="0" smtClean="0">
                <a:solidFill>
                  <a:srgbClr val="777777"/>
                </a:solidFill>
                <a:latin typeface="+mj-lt"/>
              </a:rPr>
              <a:t>Bạn </a:t>
            </a:r>
            <a:r>
              <a:rPr lang="vi-VN" sz="2000" dirty="0">
                <a:solidFill>
                  <a:srgbClr val="777777"/>
                </a:solidFill>
                <a:latin typeface="+mj-lt"/>
              </a:rPr>
              <a:t>mới đến trường</a:t>
            </a:r>
          </a:p>
          <a:p>
            <a:pPr algn="ctr"/>
            <a:r>
              <a:rPr lang="vi-VN" sz="2000" dirty="0">
                <a:solidFill>
                  <a:srgbClr val="777777"/>
                </a:solidFill>
                <a:latin typeface="+mj-lt"/>
              </a:rPr>
              <a:t>Hãy còn nhút nhát</a:t>
            </a:r>
          </a:p>
          <a:p>
            <a:pPr algn="ctr"/>
            <a:r>
              <a:rPr lang="vi-VN" sz="2000" dirty="0">
                <a:solidFill>
                  <a:srgbClr val="777777"/>
                </a:solidFill>
                <a:latin typeface="+mj-lt"/>
              </a:rPr>
              <a:t>Em dạy bạn hát</a:t>
            </a:r>
          </a:p>
          <a:p>
            <a:pPr algn="ctr"/>
            <a:r>
              <a:rPr lang="vi-VN" sz="2000" dirty="0">
                <a:solidFill>
                  <a:srgbClr val="777777"/>
                </a:solidFill>
                <a:latin typeface="+mj-lt"/>
              </a:rPr>
              <a:t>Em rủ bạn chơi</a:t>
            </a:r>
          </a:p>
          <a:p>
            <a:pPr algn="ctr"/>
            <a:r>
              <a:rPr lang="vi-VN" sz="2000" dirty="0">
                <a:solidFill>
                  <a:srgbClr val="777777"/>
                </a:solidFill>
                <a:latin typeface="+mj-lt"/>
              </a:rPr>
              <a:t>Cô thấy cô cười</a:t>
            </a:r>
          </a:p>
          <a:p>
            <a:pPr algn="ctr"/>
            <a:r>
              <a:rPr lang="vi-VN" sz="2000" dirty="0">
                <a:solidFill>
                  <a:srgbClr val="777777"/>
                </a:solidFill>
                <a:latin typeface="+mj-lt"/>
              </a:rPr>
              <a:t>Khen em đoàn kết</a:t>
            </a:r>
            <a:endParaRPr lang="vi-VN" sz="2000" b="0" i="0" dirty="0">
              <a:solidFill>
                <a:srgbClr val="777777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7469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0">
        <p:fade/>
      </p:transition>
    </mc:Choice>
    <mc:Fallback>
      <p:transition spd="med" advTm="2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93FCDD3-7DD2-4F1F-9C7B-A790896DD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4" y="-122507"/>
            <a:ext cx="9151034" cy="686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711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740">
        <p:fade/>
      </p:transition>
    </mc:Choice>
    <mc:Fallback>
      <p:transition spd="med" advTm="274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" y="0"/>
            <a:ext cx="913993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95400" y="2242232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vừa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đọc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̀?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2891687"/>
            <a:ext cx="571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86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0000">
        <p:fade/>
      </p:transition>
    </mc:Choice>
    <mc:Fallback>
      <p:transition spd="med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62000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838200" y="381000"/>
            <a:ext cx="7696200" cy="1295400"/>
          </a:xfrm>
          <a:prstGeom prst="wedgeRoundRect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có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trạng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28446"/>
            <a:ext cx="3936106" cy="2328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1" b="15746"/>
          <a:stretch/>
        </p:blipFill>
        <p:spPr bwMode="auto">
          <a:xfrm>
            <a:off x="4894385" y="1971309"/>
            <a:ext cx="347662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343400"/>
            <a:ext cx="39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còn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nhút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nhát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98294" y="4343400"/>
            <a:ext cx="3936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học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rất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̉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250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15000">
        <p:fade/>
      </p:transition>
    </mc:Choice>
    <mc:Fallback>
      <p:transition spd="med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5" grpId="1"/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22860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Các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nho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bài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̃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làm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̀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đê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mới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̉?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08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6000">
        <p:fade/>
      </p:transition>
    </mc:Choice>
    <mc:Fallback>
      <p:transition spd="med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C223B7-B301-48CA-B446-F07C5D857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1500"/>
            <a:ext cx="9144000" cy="8001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14700" y="609600"/>
            <a:ext cx="2514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Dạy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hát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7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979">
        <p:fade/>
      </p:transition>
    </mc:Choice>
    <mc:Fallback xmlns="">
      <p:transition spd="med" advTm="497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="" xmlns:a16="http://schemas.microsoft.com/office/drawing/2014/main" id="{61794966-E1AB-4F77-8867-A5DA7C63DB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4700" y="609600"/>
            <a:ext cx="25146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̉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bạn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cùng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59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076">
        <p:fade/>
      </p:transition>
    </mc:Choice>
    <mc:Fallback xmlns="">
      <p:transition spd="med" advTm="40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150</Words>
  <Application>Microsoft Office PowerPoint</Application>
  <PresentationFormat>On-screen Show (4:3)</PresentationFormat>
  <Paragraphs>24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PC</cp:lastModifiedBy>
  <cp:revision>16</cp:revision>
  <dcterms:created xsi:type="dcterms:W3CDTF">2020-09-08T05:14:39Z</dcterms:created>
  <dcterms:modified xsi:type="dcterms:W3CDTF">2023-09-20T12:31:04Z</dcterms:modified>
</cp:coreProperties>
</file>