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8"/>
  </p:notesMasterIdLst>
  <p:sldIdLst>
    <p:sldId id="256" r:id="rId3"/>
    <p:sldId id="257" r:id="rId4"/>
    <p:sldId id="274" r:id="rId5"/>
    <p:sldId id="258" r:id="rId6"/>
    <p:sldId id="275" r:id="rId7"/>
    <p:sldId id="276" r:id="rId8"/>
    <p:sldId id="261" r:id="rId9"/>
    <p:sldId id="262" r:id="rId10"/>
    <p:sldId id="265" r:id="rId11"/>
    <p:sldId id="266" r:id="rId12"/>
    <p:sldId id="267" r:id="rId13"/>
    <p:sldId id="268" r:id="rId14"/>
    <p:sldId id="277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0CE2783-D469-4460-9F64-9AF0004CF5E9}">
          <p14:sldIdLst>
            <p14:sldId id="256"/>
            <p14:sldId id="257"/>
            <p14:sldId id="274"/>
            <p14:sldId id="258"/>
            <p14:sldId id="275"/>
            <p14:sldId id="276"/>
            <p14:sldId id="261"/>
            <p14:sldId id="262"/>
            <p14:sldId id="265"/>
            <p14:sldId id="266"/>
            <p14:sldId id="267"/>
            <p14:sldId id="268"/>
            <p14:sldId id="277"/>
            <p14:sldId id="271"/>
            <p14:sldId id="272"/>
          </p14:sldIdLst>
        </p14:section>
        <p14:section name="Untitled Section" id="{8C1AD5DB-EFBB-4549-B1FF-C1050D175C38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AFB66-E2C0-4122-A0B3-723D88D8E1A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73B21-BBE3-4D39-965D-DB2B84362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33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F488-1306-40EC-8177-346C19294F6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DE67-13BE-49B5-B95A-289865AD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28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F488-1306-40EC-8177-346C19294F6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DE67-13BE-49B5-B95A-289865AD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49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F488-1306-40EC-8177-346C19294F6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DE67-13BE-49B5-B95A-289865AD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14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80E03-D75C-4E54-90CA-F2F1CD2834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CC73C-CA88-4FB3-9873-FAAEAD7CF0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59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A3989-6D89-49C2-BD96-0BADFCA4B4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EF915-88A6-4EED-8B3F-2EF83A163E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30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880D1-9289-45D5-9696-F1007F1EAB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087B3-389E-47ED-B317-7594270845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16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222A4-7163-44EB-96BA-FC39BA03EA3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D3F4B-9837-4B90-9C6A-3AC81B40C3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12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9A5DA-2174-4313-B579-5D0C3D046F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096CF-774A-4B00-BDCD-9892E41307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73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03C74-B7BF-4C6D-9528-56C975D1A19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312C8-B56E-42D4-9CA2-CD98766474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28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9C858-ECEC-4EA9-88B4-CA7F05E7A7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503BF-1234-4594-AA71-4E68CE81C6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99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0C18B-2993-4C42-A498-2E9318CA92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C726E-8931-4999-BDAE-3B49B74BFE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4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F488-1306-40EC-8177-346C19294F6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DE67-13BE-49B5-B95A-289865AD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254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B9CF1-0476-4580-9E63-4666F895AC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FCD60-68F9-43FE-B115-0F276692A6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11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73BFF-17BA-4633-B92D-67772B1D8F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E83DF5-0F20-4F42-AD1C-556C85A4DB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1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1AD94-C26C-4F0D-BD9D-B8DB77C2E6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A102A-8DCB-424D-9878-F518F2DA7A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74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EE9B4-E661-4629-B48C-372C07DC76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E7A89-61B5-4E82-A2C7-46A88252B6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29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F488-1306-40EC-8177-346C19294F6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DE67-13BE-49B5-B95A-289865AD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13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F488-1306-40EC-8177-346C19294F6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DE67-13BE-49B5-B95A-289865AD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2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F488-1306-40EC-8177-346C19294F6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DE67-13BE-49B5-B95A-289865AD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67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F488-1306-40EC-8177-346C19294F6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DE67-13BE-49B5-B95A-289865AD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10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F488-1306-40EC-8177-346C19294F6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DE67-13BE-49B5-B95A-289865AD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03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F488-1306-40EC-8177-346C19294F6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DE67-13BE-49B5-B95A-289865AD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49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F488-1306-40EC-8177-346C19294F6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DE67-13BE-49B5-B95A-289865AD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19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1F488-1306-40EC-8177-346C19294F6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5DE67-13BE-49B5-B95A-289865AD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4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F12474-B65D-478B-B744-238C747887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D528BA-EC16-49D6-ACED-3A9B86C06F7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10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>
            <a:extLst>
              <a:ext uri="{FF2B5EF4-FFF2-40B4-BE49-F238E27FC236}">
                <a16:creationId xmlns:a16="http://schemas.microsoft.com/office/drawing/2014/main" id="{2A5EA9C9-883F-4356-9994-6F2FCEB0A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191EA4-D9E6-4970-A281-E3C64E4CE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0464" y="481014"/>
            <a:ext cx="47910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UBNN QUẬN LONG BIÊN</a:t>
            </a:r>
          </a:p>
          <a:p>
            <a:pPr algn="ctr" eaLnBrk="1" hangingPunct="1"/>
            <a:r>
              <a:rPr lang="vi-VN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</a:t>
            </a:r>
            <a:endParaRPr lang="en-US" altLang="en-US" sz="1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876812-D5DE-4C2E-B5BB-E823D898C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0463" y="3200400"/>
            <a:ext cx="534035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alt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vi-VN" alt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vi-VN" alt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vi-VN" alt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alt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vi-VN" alt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endParaRPr lang="vi-VN" alt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vi-VN" alt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vi-VN" alt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vi-VN" alt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vi-VN" alt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vi-VN" alt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alt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vi-VN" alt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vi-VN" alt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viên: Nguyễn </a:t>
            </a:r>
            <a:r>
              <a:rPr lang="vi-VN" alt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alt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 Hoa</a:t>
            </a:r>
            <a:endParaRPr lang="en-US" alt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10" descr="Logo&#10;&#10;Description automatically generated">
            <a:extLst>
              <a:ext uri="{FF2B5EF4-FFF2-40B4-BE49-F238E27FC236}">
                <a16:creationId xmlns:a16="http://schemas.microsoft.com/office/drawing/2014/main" id="{3C747E8F-6D6C-4839-BD81-B803A1D98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952501"/>
            <a:ext cx="120491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1">
            <a:extLst>
              <a:ext uri="{FF2B5EF4-FFF2-40B4-BE49-F238E27FC236}">
                <a16:creationId xmlns:a16="http://schemas.microsoft.com/office/drawing/2014/main" id="{1BF8BB91-0928-483B-B536-FA04BF334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1" y="1822451"/>
            <a:ext cx="6780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vi-V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vi-V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vi-V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vi-V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372" y="-14704"/>
            <a:ext cx="4335986" cy="2965746"/>
          </a:xfrm>
        </p:spPr>
        <p:txBody>
          <a:bodyPr>
            <a:norm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nan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ô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ặ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đè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512" y="2951042"/>
            <a:ext cx="4307845" cy="3801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ủa đ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đè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(m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ặ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đè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n, ta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đè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49116" y="1952237"/>
            <a:ext cx="1981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/>
              <a:t>Hình 3 :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4761" y="2512538"/>
            <a:ext cx="4288658" cy="434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2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7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790" y="597496"/>
            <a:ext cx="10515600" cy="2461848"/>
          </a:xfrm>
        </p:spPr>
        <p:txBody>
          <a:bodyPr>
            <a:normAutofit/>
          </a:bodyPr>
          <a:lstStyle/>
          <a:p>
            <a:r>
              <a:rPr lang="en-US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quai</a:t>
            </a:r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</a:t>
            </a:r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b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ction Button: Help 3">
            <a:hlinkClick r:id="" action="ppaction://noaction" highlightClick="1"/>
          </p:cNvPr>
          <p:cNvSpPr/>
          <p:nvPr/>
        </p:nvSpPr>
        <p:spPr>
          <a:xfrm>
            <a:off x="239150" y="812750"/>
            <a:ext cx="548640" cy="60808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290" y="267215"/>
            <a:ext cx="4494970" cy="5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74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Hoạt động 3 : Thực hành làm đèn lồng .</a:t>
            </a:r>
            <a:endParaRPr lang="en-U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4939"/>
            <a:ext cx="10515600" cy="495544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vi-VN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Nhắc lại quy trình làm đèn lồng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79" y="3910817"/>
            <a:ext cx="98473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Trả lời : + Bước 1 : Cắt giấy. </a:t>
            </a:r>
          </a:p>
          <a:p>
            <a:r>
              <a:rPr lang="vi-VN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           + Bước 2 : Cắt, dán thân đèn. </a:t>
            </a:r>
          </a:p>
          <a:p>
            <a:r>
              <a:rPr lang="vi-VN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           + Bước 3 : Dán quai đèn.</a:t>
            </a:r>
            <a:endParaRPr lang="en-US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0509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AE1792-D5FB-4FE6-8FC2-E73D5794A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77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6B86FD-2661-40D7-97FA-9F6957A0F6C8}"/>
              </a:ext>
            </a:extLst>
          </p:cNvPr>
          <p:cNvSpPr txBox="1"/>
          <p:nvPr/>
        </p:nvSpPr>
        <p:spPr>
          <a:xfrm>
            <a:off x="2337324" y="1700250"/>
            <a:ext cx="7143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dirty="0" err="1">
                <a:latin typeface="+mj-lt"/>
              </a:rPr>
              <a:t>Cả</a:t>
            </a:r>
            <a:r>
              <a:rPr lang="vi-VN" sz="7200" dirty="0">
                <a:latin typeface="+mj-lt"/>
              </a:rPr>
              <a:t> </a:t>
            </a:r>
            <a:r>
              <a:rPr lang="vi-VN" sz="7200" dirty="0" err="1">
                <a:latin typeface="+mj-lt"/>
              </a:rPr>
              <a:t>lớp</a:t>
            </a:r>
            <a:r>
              <a:rPr lang="vi-VN" sz="7200" dirty="0">
                <a:latin typeface="+mj-lt"/>
              </a:rPr>
              <a:t> </a:t>
            </a:r>
            <a:r>
              <a:rPr lang="vi-VN" sz="7200" dirty="0" err="1">
                <a:latin typeface="+mj-lt"/>
              </a:rPr>
              <a:t>thực</a:t>
            </a:r>
            <a:r>
              <a:rPr lang="vi-VN" sz="7200" dirty="0">
                <a:latin typeface="+mj-lt"/>
              </a:rPr>
              <a:t> </a:t>
            </a:r>
            <a:r>
              <a:rPr lang="vi-VN" sz="7200" dirty="0" err="1">
                <a:latin typeface="+mj-lt"/>
              </a:rPr>
              <a:t>hiện</a:t>
            </a:r>
            <a:endParaRPr lang="en-US" sz="7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4145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17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5FCE6A-D9F4-4ACD-AFD7-E91A79CB1296}"/>
              </a:ext>
            </a:extLst>
          </p:cNvPr>
          <p:cNvSpPr txBox="1"/>
          <p:nvPr/>
        </p:nvSpPr>
        <p:spPr>
          <a:xfrm>
            <a:off x="2539014" y="1589102"/>
            <a:ext cx="8087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vi-VN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vi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vi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vi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081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9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pPr marL="0" indent="0">
              <a:buNone/>
            </a:pPr>
            <a:r>
              <a:rPr lang="vi-VN" dirty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42187" y="2437262"/>
            <a:ext cx="8707901" cy="128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b="1" dirty="0"/>
              <a:t>Làm đèn lồng 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35212552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8D8AC3-AED4-42FA-847B-B077A7736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210" y="-287785"/>
            <a:ext cx="7821227" cy="78212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A76804-6E77-4079-8DAF-E78FEC56A253}"/>
              </a:ext>
            </a:extLst>
          </p:cNvPr>
          <p:cNvSpPr txBox="1"/>
          <p:nvPr/>
        </p:nvSpPr>
        <p:spPr>
          <a:xfrm>
            <a:off x="577049" y="577049"/>
            <a:ext cx="3426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905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uocDenTrungThu-TopCa_39scg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74551" y="38103"/>
            <a:ext cx="609600" cy="6096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919" y="33088"/>
            <a:ext cx="2634999" cy="42077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345" y="2700362"/>
            <a:ext cx="4450555" cy="41479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505" y="33088"/>
            <a:ext cx="1514475" cy="3028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96" y="33088"/>
            <a:ext cx="3163033" cy="29792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571" y="-35045"/>
            <a:ext cx="2826580" cy="42398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638" y="4222563"/>
            <a:ext cx="4401871" cy="26074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11224"/>
            <a:ext cx="9092979" cy="1680999"/>
          </a:xfrm>
        </p:spPr>
        <p:txBody>
          <a:bodyPr/>
          <a:lstStyle/>
          <a:p>
            <a:r>
              <a:rPr lang="vi-VN" dirty="0"/>
              <a:t>Hình ảnh</a:t>
            </a:r>
            <a:br>
              <a:rPr lang="vi-VN" dirty="0"/>
            </a:br>
            <a:r>
              <a:rPr lang="vi-VN" dirty="0"/>
              <a:t>đèn trung thu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2658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870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0CA6E6-5BB8-4923-8801-D34CFA6FD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"/>
            <a:ext cx="12192000" cy="67970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BC5DD2-39FD-4768-AAB3-BF69A7E20D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585" y="1285874"/>
            <a:ext cx="9093200" cy="51149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B42ADF-372A-46DF-B0F5-49C66107262D}"/>
              </a:ext>
            </a:extLst>
          </p:cNvPr>
          <p:cNvSpPr txBox="1"/>
          <p:nvPr/>
        </p:nvSpPr>
        <p:spPr>
          <a:xfrm>
            <a:off x="1420427" y="523783"/>
            <a:ext cx="3258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err="1">
                <a:latin typeface="+mj-lt"/>
              </a:rPr>
              <a:t>Đèn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lồng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3680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BD69DB-B419-4D5C-8A8B-691B765DF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666"/>
            <a:ext cx="12192000" cy="69016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47EF79-2245-48DB-8F59-9773DD1E68C4}"/>
              </a:ext>
            </a:extLst>
          </p:cNvPr>
          <p:cNvSpPr txBox="1"/>
          <p:nvPr/>
        </p:nvSpPr>
        <p:spPr>
          <a:xfrm>
            <a:off x="2263807" y="1674674"/>
            <a:ext cx="7164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err="1">
                <a:latin typeface="+mj-lt"/>
              </a:rPr>
              <a:t>Đèn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lồng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gồm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có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những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phần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nào</a:t>
            </a:r>
            <a:r>
              <a:rPr lang="vi-VN" sz="3600" dirty="0">
                <a:latin typeface="+mj-lt"/>
              </a:rPr>
              <a:t>?</a:t>
            </a:r>
          </a:p>
          <a:p>
            <a:r>
              <a:rPr lang="vi-VN" sz="3600" dirty="0" err="1">
                <a:latin typeface="+mj-lt"/>
              </a:rPr>
              <a:t>Màu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sắc</a:t>
            </a:r>
            <a:r>
              <a:rPr lang="vi-VN" sz="3600" dirty="0">
                <a:latin typeface="+mj-lt"/>
              </a:rPr>
              <a:t>, </a:t>
            </a:r>
            <a:r>
              <a:rPr lang="vi-VN" sz="3600" dirty="0" err="1">
                <a:latin typeface="+mj-lt"/>
              </a:rPr>
              <a:t>của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các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phần</a:t>
            </a:r>
            <a:endParaRPr lang="vi-VN" sz="3600" dirty="0">
              <a:latin typeface="+mj-lt"/>
            </a:endParaRPr>
          </a:p>
          <a:p>
            <a:r>
              <a:rPr lang="vi-VN" sz="3600" dirty="0" err="1">
                <a:latin typeface="+mj-lt"/>
              </a:rPr>
              <a:t>Đèn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lồng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thường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thấy</a:t>
            </a:r>
            <a:r>
              <a:rPr lang="vi-VN" sz="3600" dirty="0">
                <a:latin typeface="+mj-lt"/>
              </a:rPr>
              <a:t> trong </a:t>
            </a:r>
            <a:r>
              <a:rPr lang="vi-VN" sz="3600" dirty="0" err="1">
                <a:latin typeface="+mj-lt"/>
              </a:rPr>
              <a:t>dịp</a:t>
            </a:r>
            <a:r>
              <a:rPr lang="vi-VN" sz="3600" dirty="0">
                <a:latin typeface="+mj-lt"/>
              </a:rPr>
              <a:t> </a:t>
            </a:r>
            <a:r>
              <a:rPr lang="vi-VN" sz="3600" dirty="0" err="1">
                <a:latin typeface="+mj-lt"/>
              </a:rPr>
              <a:t>nào</a:t>
            </a:r>
            <a:r>
              <a:rPr lang="vi-VN" sz="3600" dirty="0"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6907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9898" y="1192572"/>
            <a:ext cx="10993902" cy="23946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</a:t>
            </a:r>
            <a:r>
              <a:rPr lang="en-US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vi-VN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highlight>
                <a:srgbClr val="C0C0C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vi-VN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ắ</a:t>
            </a:r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18 ô, </a:t>
            </a:r>
            <a:r>
              <a:rPr lang="en-US" sz="2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10 ô </a:t>
            </a:r>
            <a:r>
              <a:rPr lang="vi-VN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đè</a:t>
            </a:r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vi-VN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highlight>
                <a:srgbClr val="C0C0C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vi-VN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ắ</a:t>
            </a:r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 2 nan </a:t>
            </a:r>
            <a:r>
              <a:rPr lang="en-US" sz="2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20 ô, </a:t>
            </a:r>
            <a:r>
              <a:rPr lang="en-US" sz="2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1 ô </a:t>
            </a:r>
            <a:r>
              <a:rPr lang="vi-VN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đè</a:t>
            </a:r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1 nan </a:t>
            </a:r>
            <a:r>
              <a:rPr lang="en-US" sz="2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15 ô, </a:t>
            </a:r>
            <a:r>
              <a:rPr lang="en-US" sz="2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1 ô </a:t>
            </a:r>
            <a:r>
              <a:rPr lang="vi-VN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quai</a:t>
            </a:r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đè</a:t>
            </a:r>
            <a:r>
              <a:rPr 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endParaRPr lang="vi-VN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highlight>
                <a:srgbClr val="C0C0C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highlight>
                <a:srgbClr val="C0C0C0"/>
              </a:highlight>
            </a:endParaRPr>
          </a:p>
          <a:p>
            <a:endParaRPr lang="en-US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-169450"/>
            <a:ext cx="10515600" cy="1325563"/>
          </a:xfrm>
        </p:spPr>
        <p:txBody>
          <a:bodyPr/>
          <a:lstStyle/>
          <a:p>
            <a:r>
              <a:rPr lang="vi-VN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vi-VN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</a:rPr>
              <a:t>Hoạt động 2:</a:t>
            </a:r>
            <a:r>
              <a:rPr lang="en-US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</a:rPr>
              <a:t> </a:t>
            </a:r>
            <a:r>
              <a:rPr lang="en-US" b="1" u="sng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</a:rPr>
              <a:t>hướng</a:t>
            </a:r>
            <a:r>
              <a:rPr lang="en-US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</a:rPr>
              <a:t> </a:t>
            </a:r>
            <a:r>
              <a:rPr lang="en-US" b="1" u="sng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</a:rPr>
              <a:t>dẫn</a:t>
            </a:r>
            <a:r>
              <a:rPr lang="en-US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</a:rPr>
              <a:t> </a:t>
            </a:r>
            <a:r>
              <a:rPr lang="en-US" b="1" u="sng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</a:rPr>
              <a:t>mẫu</a:t>
            </a:r>
            <a:r>
              <a:rPr lang="vi-VN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</a:rPr>
              <a:t> </a:t>
            </a:r>
            <a:r>
              <a:rPr lang="vi-VN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C0C0C0"/>
                </a:highlight>
              </a:rPr>
              <a:t>.</a:t>
            </a:r>
            <a:endParaRPr lang="en-U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2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highlight>
                <a:srgbClr val="C0C0C0"/>
              </a:highligh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0040" y="3305908"/>
            <a:ext cx="6504505" cy="313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662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588" y="-56915"/>
            <a:ext cx="10515600" cy="3376881"/>
          </a:xfrm>
        </p:spPr>
        <p:txBody>
          <a:bodyPr>
            <a:normAutofit/>
          </a:bodyPr>
          <a:lstStyle/>
          <a:p>
            <a:pPr marL="0" lvl="0" indent="0"/>
            <a:r>
              <a:rPr lang="vi-VN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  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3176" y="899099"/>
            <a:ext cx="10515600" cy="1058252"/>
          </a:xfrm>
        </p:spPr>
        <p:txBody>
          <a:bodyPr>
            <a:noAutofit/>
          </a:bodyPr>
          <a:lstStyle/>
          <a:p>
            <a:r>
              <a:rPr lang="vi-VN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</a:t>
            </a:r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Gấp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vi-VN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đô</a:t>
            </a:r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t</a:t>
            </a:r>
            <a:r>
              <a:rPr lang="vi-VN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ờ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giấy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làm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thân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vi-VN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đè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 </a:t>
            </a:r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theo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chiều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dài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345815" y="259658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Bước 2:</a:t>
            </a:r>
            <a:br>
              <a:rPr lang="vi-VN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br>
              <a:rPr lang="vi-VN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337" y="1704403"/>
            <a:ext cx="8160102" cy="323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12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028" y="125974"/>
            <a:ext cx="10515600" cy="1325563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Vậy</a:t>
            </a: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từ</a:t>
            </a: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a) ta </a:t>
            </a:r>
            <a:r>
              <a:rPr lang="en-US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làm</a:t>
            </a: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thế</a:t>
            </a: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nào</a:t>
            </a: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để</a:t>
            </a: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được</a:t>
            </a: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b).</a:t>
            </a:r>
            <a:br>
              <a:rPr 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en-US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2100" y="1628682"/>
            <a:ext cx="10515600" cy="95977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4000" dirty="0" err="1">
                <a:solidFill>
                  <a:schemeClr val="bg1"/>
                </a:solidFill>
              </a:rPr>
              <a:t>Sau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đó</a:t>
            </a:r>
            <a:r>
              <a:rPr lang="en-US" sz="4000" dirty="0">
                <a:solidFill>
                  <a:schemeClr val="bg1"/>
                </a:solidFill>
              </a:rPr>
              <a:t>, ta </a:t>
            </a:r>
            <a:r>
              <a:rPr lang="en-US" sz="4000" dirty="0" err="1">
                <a:solidFill>
                  <a:schemeClr val="bg1"/>
                </a:solidFill>
              </a:rPr>
              <a:t>cần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làm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tiếp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thế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nào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để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được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hình</a:t>
            </a:r>
            <a:r>
              <a:rPr lang="en-US" sz="4000" dirty="0">
                <a:solidFill>
                  <a:schemeClr val="bg1"/>
                </a:solidFill>
              </a:rPr>
              <a:t> 2?</a:t>
            </a:r>
          </a:p>
          <a:p>
            <a:pPr marL="0" indent="0">
              <a:buNone/>
            </a:pP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Action Button: Help 3">
            <a:hlinkClick r:id="" action="ppaction://noaction" highlightClick="1"/>
          </p:cNvPr>
          <p:cNvSpPr/>
          <p:nvPr/>
        </p:nvSpPr>
        <p:spPr>
          <a:xfrm>
            <a:off x="561302" y="140230"/>
            <a:ext cx="535979" cy="619421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569506" y="1615754"/>
            <a:ext cx="535979" cy="619421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             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049" y="3145073"/>
            <a:ext cx="7204783" cy="36777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3217" y="812755"/>
            <a:ext cx="11364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Trả lời : gấp đôi ngược lại để mặt màu ra ngoài và miết lấy nếp giấy , ta được hình b . 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353" y="2251807"/>
            <a:ext cx="11781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</a:rPr>
              <a:t>Trả lời : dán 2 nan giấy dài 20 ô lên mặt màu sát 2 mép giấy theo chiều dài để làm đai đèn.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445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489</TotalTime>
  <Words>384</Words>
  <Application>Microsoft Office PowerPoint</Application>
  <PresentationFormat>Widescreen</PresentationFormat>
  <Paragraphs>41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Hình ảnh đèn trung thu </vt:lpstr>
      <vt:lpstr>PowerPoint Presentation</vt:lpstr>
      <vt:lpstr>PowerPoint Presentation</vt:lpstr>
      <vt:lpstr> Hoạt động 2: hướng dẫn mẫu .</vt:lpstr>
      <vt:lpstr>      </vt:lpstr>
      <vt:lpstr>Vậy từ hình a) ta làm thế nào để được hình b). </vt:lpstr>
      <vt:lpstr>- Dán 2 nan giấy dài 20 ô lên mặt màu sát 2 mép giấy theo chiều dài để làm đai đèn.</vt:lpstr>
      <vt:lpstr>Bước 3: Dán quai đèn   </vt:lpstr>
      <vt:lpstr>Hoạt động 3 : Thực hành làm đèn lồng .</vt:lpstr>
      <vt:lpstr>PowerPoint Presentation</vt:lpstr>
      <vt:lpstr>PowerPoint Presentation</vt:lpstr>
      <vt:lpstr>PowerPoint Presentation</vt:lpstr>
    </vt:vector>
  </TitlesOfParts>
  <Company>MHT 139 Phan Văn Trường ... Cấu Giấy - Hà Nội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thầy cô giáo đến dự tiết học</dc:title>
  <dc:creator>Mr.Thái-Tel:0978.343.155</dc:creator>
  <cp:lastModifiedBy>Nguyễn Nhật Minh</cp:lastModifiedBy>
  <cp:revision>50</cp:revision>
  <dcterms:created xsi:type="dcterms:W3CDTF">2017-09-07T08:50:29Z</dcterms:created>
  <dcterms:modified xsi:type="dcterms:W3CDTF">2023-09-18T14:49:50Z</dcterms:modified>
</cp:coreProperties>
</file>