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x-wav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91" r:id="rId4"/>
    <p:sldId id="263" r:id="rId5"/>
    <p:sldId id="264" r:id="rId6"/>
    <p:sldId id="266" r:id="rId7"/>
    <p:sldId id="267" r:id="rId8"/>
    <p:sldId id="268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15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7.mp3"/><Relationship Id="rId7" Type="http://schemas.openxmlformats.org/officeDocument/2006/relationships/audio" Target="../media/audio6.wav"/><Relationship Id="rId2" Type="http://schemas.microsoft.com/office/2007/relationships/media" Target="../media/media7.mp3"/><Relationship Id="rId1" Type="http://schemas.openxmlformats.org/officeDocument/2006/relationships/tags" Target="../tags/tag10.xml"/><Relationship Id="rId6" Type="http://schemas.openxmlformats.org/officeDocument/2006/relationships/audio" Target="../media/audio5.wav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jpg"/><Relationship Id="rId5" Type="http://schemas.openxmlformats.org/officeDocument/2006/relationships/audio" Target="../media/audio6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.jp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1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15.xml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jp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5.wav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audio" Target="../media/audio6.wav"/><Relationship Id="rId10" Type="http://schemas.openxmlformats.org/officeDocument/2006/relationships/image" Target="../media/image30.jpeg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wav"/><Relationship Id="rId7" Type="http://schemas.openxmlformats.org/officeDocument/2006/relationships/image" Target="../media/image11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12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2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5.wav"/><Relationship Id="rId7" Type="http://schemas.openxmlformats.org/officeDocument/2006/relationships/audio" Target="../media/audio2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25908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28900" y="2062077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9144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34290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411307"/>
            <a:ext cx="3067050" cy="313211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24384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6175" y="1458174"/>
            <a:ext cx="4529138" cy="4191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28900" y="1371600"/>
            <a:ext cx="44005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4600" y="1371600"/>
            <a:ext cx="4514850" cy="4419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77000" y="4267201"/>
            <a:ext cx="1942159" cy="197588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419795" y="441338"/>
            <a:ext cx="259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0" y="2857500"/>
            <a:ext cx="3390899" cy="34290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743200" y="2057400"/>
            <a:ext cx="3581400" cy="3505200"/>
          </a:xfrm>
          <a:prstGeom prst="rect">
            <a:avLst/>
          </a:prstGeom>
          <a:solidFill>
            <a:srgbClr val="E3F038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ập Nhật 99+ Hình Nền Màu Xanh Đẹp, Ấn Tượng Nhất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" y="0"/>
            <a:ext cx="9104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ồng hồ hình vuông 12 số i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304800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3555" r="14619" b="3778"/>
          <a:stretch/>
        </p:blipFill>
        <p:spPr bwMode="auto">
          <a:xfrm>
            <a:off x="6096000" y="4215384"/>
            <a:ext cx="2438400" cy="2237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14132" r="27506" b="13475"/>
          <a:stretch/>
        </p:blipFill>
        <p:spPr bwMode="auto">
          <a:xfrm>
            <a:off x="6630925" y="304800"/>
            <a:ext cx="1827275" cy="182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4114800"/>
            <a:ext cx="2679192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961388" cy="1787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10325" y="662600"/>
            <a:ext cx="510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11842" y="2395470"/>
            <a:ext cx="2796421" cy="24384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69848" y="2134376"/>
            <a:ext cx="3162300" cy="2960588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5647" y="5486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1119" y="5415766"/>
            <a:ext cx="2296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82296" y="27322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71800" y="1993282"/>
            <a:ext cx="3733801" cy="369192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2971800" y="2017320"/>
            <a:ext cx="3733801" cy="364385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3349" y="587758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7652" y="1066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492878"/>
            <a:ext cx="2401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3540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99400" y="2075308"/>
            <a:ext cx="3025021" cy="3020431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5736" y="1885582"/>
            <a:ext cx="3314700" cy="3399879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399" y="10668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248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9" grpId="0"/>
      <p:bldP spid="19" grpId="0" animBg="1"/>
      <p:bldP spid="20" grpId="0" animBg="1"/>
      <p:bldP spid="21" grpId="0"/>
      <p:bldP spid="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5715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3707" y="2189100"/>
            <a:ext cx="1971675" cy="21938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912282" y="2231137"/>
            <a:ext cx="1943100" cy="211226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5257800" y="2286000"/>
            <a:ext cx="2082748" cy="20574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5257800" y="2274395"/>
            <a:ext cx="2082748" cy="116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311032" y="2286000"/>
            <a:ext cx="50852" cy="20690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5279852" y="4343400"/>
            <a:ext cx="2104029" cy="395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5257800" y="2286001"/>
            <a:ext cx="22052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4633270" y="1899658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456405" y="1769496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497505" y="4166982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4622245" y="418008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919593"/>
            <a:ext cx="7838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753656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408</Words>
  <Application>Microsoft Office PowerPoint</Application>
  <PresentationFormat>On-screen Show (4:3)</PresentationFormat>
  <Paragraphs>89</Paragraphs>
  <Slides>21</Slides>
  <Notes>17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27</cp:revision>
  <dcterms:created xsi:type="dcterms:W3CDTF">2021-11-13T12:47:57Z</dcterms:created>
  <dcterms:modified xsi:type="dcterms:W3CDTF">2023-09-14T04:35:27Z</dcterms:modified>
</cp:coreProperties>
</file>