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79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68" r:id="rId14"/>
    <p:sldId id="29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41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7" y="-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F34AAA-E4F2-4E68-95AF-8408D08D8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727C4A-DF89-4B8D-B86C-A7981BA58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D83D8D-D7C1-40FE-9123-963A9740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0F9857-8796-4F87-B1E1-40C9DABC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651F94-9924-4591-BE2F-0883814F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4980EB-AD2D-4032-91AC-6E75AEFA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39931D-2FAD-43FC-9A4F-B109600C0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F52CB-FA68-4DE2-ACDE-099A5F3A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8A5B31-E9DA-443D-84D9-1CCCCD6F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9A31D2-05BE-4467-820C-0F60485D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4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4E708A3-2808-4CCD-9E3C-2430595CD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AE0FAE-9C1F-4129-AFFA-872FDED81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2B1AC3-7EA3-463B-B1BE-91120E62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F101CF-F348-4BFF-8F1B-E6C7C8C5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077161-A8F4-437D-8F01-5911BB61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636B4F-B0CF-48C7-84F8-C6BB683C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739A63-050E-4BBC-B88D-D0ED1427B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372979-90F2-47AB-84E4-406B82D2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3F52EF-6CB4-4CA9-ADF2-48A38057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C2B161-9C3D-48BD-8E5B-0D53078A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9959A6-ECCF-47F4-A3A1-08600A8C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46411B-6C8B-4C84-A91A-4F2156B51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DD09AE-1BFE-441D-BE81-A9B7083F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00AAC-0284-49DB-8B5D-490A04FA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6A2C8-453A-4774-9E79-D6B42E76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6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66029-31F0-4362-BC38-F140FF9A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9B5861-4865-49FF-9F0D-1DE956A6D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FCAFC6-7717-4A24-8C9B-7C31297DA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2BCA44-DE60-48F8-906E-7C1BC5DE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C9BEC2-6754-47CB-8AED-E3FF3E55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3DB5E3-642D-4F89-BDFD-8FF4887F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1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B4977D-A5A5-4317-9EA9-763E6F93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873537-AF95-4BF5-BB8C-7FB4E1B1F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3FED13-C830-4344-9D3D-ED32518AD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50C23E-7215-44D0-AC59-A2EB44DCB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ACE11B-F67C-4254-8223-78284058E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F27E849-16FF-4341-BC1D-B97EA493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3C61E3-A01A-445C-9F9B-4B55E73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B9BA65D-1802-4F30-9503-B2127F04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A3C84-5BB8-4B9A-B17A-0B8BF1F2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109A3D-3E78-437D-9ACD-00AFC4FE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AE95D53-EFDD-47A4-AE29-14BBDC70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E37CCC-7256-4350-A065-A28E08D2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1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D1EDC3-7492-4D0B-8FFD-E8140A60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E23AAD5-8597-401F-8CC1-5422FB36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D7EF58-6572-4BF5-9867-A6FF9BE4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42FABD-66D6-4956-89A3-AC4F2BC1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846080-1659-4C19-A60B-53AA234F3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3D79A0-243A-4486-A19F-4E3379DEE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6FDB91-E709-4E52-9DF6-69F7780E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D9FB2-D3A2-48A6-9BB9-B51F86A8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EED900-11EF-42D3-A27F-8667D8DF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DDA602-5852-4160-A38A-A8704557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381F8C-286D-42E4-9809-71D12DBCD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DC0820-F453-41BB-A8A4-5FEE4204A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52F532-0546-4B18-8543-1DE56A788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2269C5-BACB-474A-AC81-2877D5D0C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3395C2-A458-44DE-8441-24F40F12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3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38D1CA5-3C77-4DCD-BB63-8C7A495E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2EAED9-1802-430A-9A93-C54E09A0C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9FBFC-AA45-4F58-A125-F0C625E0E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E7CC-D22E-49CB-AE76-DB4C5BE75C6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47F090-090B-4C0B-98C2-2D7492BED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ECD17B-0A49-4513-B915-2D9303798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35719-AC09-41D5-BEC3-859728470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3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"/>
            <a:ext cx="12192000" cy="686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9820" y="411836"/>
            <a:ext cx="38555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lvl="0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47" y="827334"/>
            <a:ext cx="51450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28" y="1718933"/>
            <a:ext cx="42005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820" y="3161882"/>
            <a:ext cx="4340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97" y="3715680"/>
            <a:ext cx="293211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7408" y="4230958"/>
            <a:ext cx="3658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viên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</a:rPr>
              <a:t>Trần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Thị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Yến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7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28826" r="29124" b="17086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5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9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7" t="28826" r="30067" b="18344"/>
          <a:stretch/>
        </p:blipFill>
        <p:spPr bwMode="auto">
          <a:xfrm>
            <a:off x="0" y="0"/>
            <a:ext cx="121028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5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448925-221C-4408-95D5-6CB402952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t="1009" r="45456" b="38873"/>
          <a:stretch/>
        </p:blipFill>
        <p:spPr bwMode="auto">
          <a:xfrm>
            <a:off x="1112914" y="1329801"/>
            <a:ext cx="2061714" cy="2240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39" y="1329801"/>
            <a:ext cx="2138003" cy="23154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599" y="1327462"/>
            <a:ext cx="2146300" cy="2243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79" y="4037163"/>
            <a:ext cx="2309183" cy="20976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r="37659" b="16199"/>
          <a:stretch/>
        </p:blipFill>
        <p:spPr bwMode="auto">
          <a:xfrm>
            <a:off x="2717321" y="4073076"/>
            <a:ext cx="2260121" cy="2061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99634" y="270574"/>
            <a:ext cx="7392731" cy="58477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2722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70340" y="439947"/>
            <a:ext cx="7315200" cy="888521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4" y="1716656"/>
            <a:ext cx="9618452" cy="46323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6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548734-28B1-44A3-88A1-00AB4525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81" y="2001328"/>
            <a:ext cx="7469637" cy="43828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630238"/>
            <a:ext cx="9193212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1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53CF23-DB33-4F8A-8EA8-6496271C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9404" y="483079"/>
            <a:ext cx="8936965" cy="83676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85" y="1656272"/>
            <a:ext cx="8284234" cy="44426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7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53DE51-94F4-47D9-A012-3811558F2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17630" y="500332"/>
            <a:ext cx="7815531" cy="10351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25" y="2080403"/>
            <a:ext cx="8436633" cy="4346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06F321-6B81-4202-8A32-7CBA8C123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29132" y="577971"/>
            <a:ext cx="6875253" cy="69873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8" y="1725283"/>
            <a:ext cx="7781027" cy="42873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D6A87-06B2-402A-887A-0D991AD2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3" y="43131"/>
            <a:ext cx="12192000" cy="6921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6223" y="457200"/>
            <a:ext cx="9264770" cy="63835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9" y="1397479"/>
            <a:ext cx="9348158" cy="4528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0F0EA1-F9C9-4AC6-A9D5-842E6749C272}"/>
              </a:ext>
            </a:extLst>
          </p:cNvPr>
          <p:cNvSpPr/>
          <p:nvPr/>
        </p:nvSpPr>
        <p:spPr>
          <a:xfrm>
            <a:off x="3048000" y="15823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82" y="1"/>
            <a:ext cx="122733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8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3A6A93-4DBD-496D-B68B-F814F3A64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649" y="-1"/>
            <a:ext cx="12271022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89517" y="543465"/>
            <a:ext cx="6400800" cy="59091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28" y="1570006"/>
            <a:ext cx="8729240" cy="4710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3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C8573B-8F09-4FA5-987F-9BB90EFC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458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2044" y="414067"/>
            <a:ext cx="7237563" cy="125945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91" y="1932316"/>
            <a:ext cx="8367623" cy="4183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9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C47A11-CB4A-4732-892A-83662E12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84" y="0"/>
            <a:ext cx="12208083" cy="6677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BC3BE0-2DB2-4035-889D-A8F0DDF7E9B4}"/>
              </a:ext>
            </a:extLst>
          </p:cNvPr>
          <p:cNvSpPr txBox="1"/>
          <p:nvPr/>
        </p:nvSpPr>
        <p:spPr>
          <a:xfrm>
            <a:off x="4707466" y="2015073"/>
            <a:ext cx="4857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</a:t>
            </a:r>
            <a:r>
              <a:rPr lang="en-US" sz="4000" dirty="0"/>
              <a:t>XIN CHÀO ! </a:t>
            </a:r>
          </a:p>
          <a:p>
            <a:r>
              <a:rPr lang="en-US" sz="4000" dirty="0"/>
              <a:t>HẸN GẶP LẠI CÁC CON</a:t>
            </a:r>
          </a:p>
        </p:txBody>
      </p:sp>
    </p:spTree>
    <p:extLst>
      <p:ext uri="{BB962C8B-B14F-4D97-AF65-F5344CB8AC3E}">
        <p14:creationId xmlns:p14="http://schemas.microsoft.com/office/powerpoint/2010/main" val="16611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64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74" y="-42779"/>
            <a:ext cx="12345688" cy="690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97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6403" r="26410" b="15696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3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1" t="28387" r="29241" b="164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9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4" t="28826" r="29839" b="14571"/>
          <a:stretch/>
        </p:blipFill>
        <p:spPr bwMode="auto">
          <a:xfrm>
            <a:off x="1" y="0"/>
            <a:ext cx="12192000" cy="705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74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t="28407" r="29123" b="17086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02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7" t="28407" r="29359" b="162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60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127</Words>
  <Application>Microsoft Office PowerPoint</Application>
  <PresentationFormat>Custom</PresentationFormat>
  <Paragraphs>15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72</cp:revision>
  <dcterms:created xsi:type="dcterms:W3CDTF">2022-05-04T09:24:28Z</dcterms:created>
  <dcterms:modified xsi:type="dcterms:W3CDTF">2023-09-12T07:10:29Z</dcterms:modified>
</cp:coreProperties>
</file>