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5" r:id="rId3"/>
    <p:sldId id="294" r:id="rId4"/>
    <p:sldId id="280" r:id="rId5"/>
    <p:sldId id="292" r:id="rId6"/>
    <p:sldId id="290" r:id="rId7"/>
    <p:sldId id="284" r:id="rId8"/>
    <p:sldId id="286" r:id="rId9"/>
    <p:sldId id="282" r:id="rId10"/>
    <p:sldId id="262" r:id="rId11"/>
    <p:sldId id="265" r:id="rId12"/>
    <p:sldId id="276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3" autoAdjust="0"/>
    <p:restoredTop sz="89860" autoAdjust="0"/>
  </p:normalViewPr>
  <p:slideViewPr>
    <p:cSldViewPr>
      <p:cViewPr varScale="1">
        <p:scale>
          <a:sx n="105" d="100"/>
          <a:sy n="105" d="100"/>
        </p:scale>
        <p:origin x="-18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E12A-5016-40C5-97AB-99DDCA6B27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DDA8-D80D-40A8-8813-CA293414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A402-5FC4-43AA-BBB2-D343E1F0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C7D0-89B1-4BAB-B9A1-1193AF161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4B2F-C910-4A49-86E0-B2E13F9F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51FE-FF62-492B-8D5B-EFC6E9A2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8089-745A-4051-8F34-7DE62523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1E4C-82E1-4977-8B62-858CD838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2A12-8F0B-4409-97CA-F6017CC87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623A-FCC5-4992-AAE8-C0E1A00C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9500-77B7-47CB-AA96-9E672D2C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56AD-10D7-4269-AA54-2DE7A4F2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9A20-DE28-43FB-9D0A-7DAD2FD2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C4BF-2A1A-4BCF-99DF-3FEB27DC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5795-6E8C-4AA3-B09E-82D4F0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C57E-661E-49E8-B3F6-8F0D464D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4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98F6968-64E1-4A93-927D-19807A1D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microsoft.com/office/2007/relationships/hdphoto" Target="../media/hdphoto2.wdp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openxmlformats.org/officeDocument/2006/relationships/image" Target="../media/image24.jpeg"/><Relationship Id="rId15" Type="http://schemas.openxmlformats.org/officeDocument/2006/relationships/image" Target="../media/image30.png"/><Relationship Id="rId10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38" y="3716338"/>
            <a:ext cx="4549775" cy="107473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x-none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x-none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giáo lớn 5 – 6 tuổi</a:t>
            </a:r>
            <a:b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17850" y="398463"/>
            <a:ext cx="2908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284288" y="2474913"/>
            <a:ext cx="6575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73175"/>
            <a:ext cx="10556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17850" y="5859463"/>
            <a:ext cx="2332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/>
              <a:t>Năm học 2022 -2023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47800" y="1524000"/>
            <a:ext cx="6705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chơi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: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7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Ai </a:t>
            </a:r>
            <a:r>
              <a:rPr lang="en-US" sz="7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nhất</a:t>
            </a:r>
            <a:endParaRPr lang="en-US" sz="7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40821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§©u lµ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lam th¾ng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c¶nh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9459" name="Picture 10" descr="ha no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139" y="1002179"/>
            <a:ext cx="3985511" cy="2568109"/>
          </a:xfrm>
        </p:spPr>
      </p:pic>
      <p:pic>
        <p:nvPicPr>
          <p:cNvPr id="19461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0" y="3977547"/>
            <a:ext cx="3985510" cy="2575653"/>
          </a:xfrm>
        </p:spPr>
      </p:pic>
      <p:pic>
        <p:nvPicPr>
          <p:cNvPr id="19462" name="Picture 1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72" y="1050660"/>
            <a:ext cx="3979899" cy="2519628"/>
          </a:xfrm>
          <a:noFill/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960" y="3977546"/>
            <a:ext cx="4006793" cy="25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38778" y1="33333" x2="38778" y2="33333"/>
                        <a14:foregroundMark x1="39222" y1="39833" x2="39222" y2="39833"/>
                        <a14:foregroundMark x1="38556" y1="38333" x2="38556" y2="38333"/>
                        <a14:foregroundMark x1="36889" y1="39167" x2="36889" y2="39167"/>
                        <a14:foregroundMark x1="39333" y1="35500" x2="39333" y2="35500"/>
                        <a14:foregroundMark x1="39333" y1="34500" x2="39333" y2="34500"/>
                        <a14:foregroundMark x1="40222" y1="31000" x2="40222" y2="31000"/>
                        <a14:foregroundMark x1="40889" y1="29833" x2="40889" y2="29833"/>
                        <a14:foregroundMark x1="41222" y1="32333" x2="41222" y2="32333"/>
                        <a14:foregroundMark x1="38111" y1="37000" x2="38111" y2="37000"/>
                        <a14:foregroundMark x1="42111" y1="28833" x2="42111" y2="28833"/>
                        <a14:foregroundMark x1="42778" y1="27000" x2="42778" y2="27000"/>
                        <a14:foregroundMark x1="44778" y1="25667" x2="44778" y2="25667"/>
                        <a14:foregroundMark x1="45000" y1="25667" x2="45000" y2="25667"/>
                        <a14:foregroundMark x1="45444" y1="26333" x2="45444" y2="26333"/>
                        <a14:foregroundMark x1="48000" y1="26667" x2="48000" y2="26667"/>
                        <a14:foregroundMark x1="48000" y1="26667" x2="48000" y2="26667"/>
                        <a14:foregroundMark x1="50222" y1="25667" x2="50222" y2="25667"/>
                        <a14:foregroundMark x1="50222" y1="25667" x2="50222" y2="25667"/>
                        <a14:foregroundMark x1="50667" y1="25667" x2="50667" y2="25667"/>
                        <a14:foregroundMark x1="52111" y1="25167" x2="53000" y2="25167"/>
                        <a14:foregroundMark x1="53778" y1="25167" x2="55111" y2="27000"/>
                        <a14:foregroundMark x1="56333" y1="27333" x2="57111" y2="28833"/>
                        <a14:foregroundMark x1="57778" y1="29500" x2="58444" y2="31000"/>
                        <a14:foregroundMark x1="58444" y1="30500" x2="58444" y2="30500"/>
                        <a14:foregroundMark x1="59000" y1="31000" x2="60333" y2="33500"/>
                        <a14:foregroundMark x1="60667" y1="34833" x2="60889" y2="36000"/>
                        <a14:foregroundMark x1="61111" y1="37667" x2="61333" y2="39833"/>
                        <a14:foregroundMark x1="61333" y1="40167" x2="61333" y2="40167"/>
                        <a14:foregroundMark x1="62778" y1="39167" x2="63444" y2="39167"/>
                        <a14:foregroundMark x1="63444" y1="39167" x2="63444" y2="39167"/>
                        <a14:foregroundMark x1="63444" y1="39833" x2="63444" y2="42667"/>
                        <a14:foregroundMark x1="63444" y1="42667" x2="62556" y2="45167"/>
                        <a14:foregroundMark x1="62222" y1="45500" x2="61111" y2="46500"/>
                        <a14:foregroundMark x1="60667" y1="46667" x2="60667" y2="46667"/>
                        <a14:foregroundMark x1="60333" y1="47667" x2="58889" y2="49500"/>
                        <a14:foregroundMark x1="58000" y1="49833" x2="57333" y2="50500"/>
                        <a14:foregroundMark x1="57111" y1="50500" x2="57111" y2="50500"/>
                        <a14:foregroundMark x1="56778" y1="51167" x2="55667" y2="51833"/>
                        <a14:foregroundMark x1="52778" y1="52333" x2="52778" y2="52333"/>
                        <a14:foregroundMark x1="52778" y1="52333" x2="52778" y2="52333"/>
                        <a14:foregroundMark x1="52778" y1="52333" x2="50222" y2="53000"/>
                        <a14:foregroundMark x1="49000" y1="54000" x2="48000" y2="55167"/>
                        <a14:foregroundMark x1="47778" y1="55833" x2="47778" y2="55833"/>
                        <a14:foregroundMark x1="48000" y1="56500" x2="48000" y2="56500"/>
                        <a14:foregroundMark x1="46111" y1="58667" x2="44778" y2="60000"/>
                        <a14:foregroundMark x1="44000" y1="60500" x2="42778" y2="61500"/>
                        <a14:foregroundMark x1="41444" y1="61500" x2="41444" y2="61500"/>
                        <a14:foregroundMark x1="41222" y1="61500" x2="41222" y2="61500"/>
                        <a14:foregroundMark x1="41222" y1="61500" x2="40667" y2="62667"/>
                        <a14:foregroundMark x1="39222" y1="65833" x2="39222" y2="65833"/>
                        <a14:foregroundMark x1="39222" y1="65833" x2="39222" y2="65833"/>
                        <a14:foregroundMark x1="39222" y1="65833" x2="38333" y2="67833"/>
                        <a14:foregroundMark x1="37889" y1="68667" x2="37889" y2="68667"/>
                        <a14:foregroundMark x1="37556" y1="70000" x2="37556" y2="70000"/>
                        <a14:foregroundMark x1="37556" y1="70000" x2="37556" y2="70000"/>
                        <a14:foregroundMark x1="37333" y1="70667" x2="37333" y2="70667"/>
                        <a14:foregroundMark x1="37111" y1="71167" x2="37111" y2="71167"/>
                        <a14:foregroundMark x1="36667" y1="72167" x2="36667" y2="72167"/>
                        <a14:foregroundMark x1="36444" y1="72833" x2="36222" y2="74000"/>
                        <a14:foregroundMark x1="36000" y1="74333" x2="36000" y2="74333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5000" x2="36000" y2="76167"/>
                        <a14:foregroundMark x1="36000" y1="76500" x2="36000" y2="76500"/>
                        <a14:foregroundMark x1="36889" y1="76500" x2="36889" y2="76500"/>
                        <a14:foregroundMark x1="37556" y1="76500" x2="37556" y2="76500"/>
                        <a14:foregroundMark x1="38778" y1="76500" x2="38778" y2="76500"/>
                        <a14:foregroundMark x1="38778" y1="76500" x2="38778" y2="76500"/>
                        <a14:foregroundMark x1="38778" y1="76500" x2="38778" y2="76500"/>
                        <a14:foregroundMark x1="39222" y1="74667" x2="39222" y2="74667"/>
                        <a14:foregroundMark x1="39222" y1="73333" x2="39222" y2="73333"/>
                        <a14:foregroundMark x1="39222" y1="73333" x2="39222" y2="73333"/>
                        <a14:foregroundMark x1="40222" y1="75333" x2="40222" y2="75333"/>
                        <a14:foregroundMark x1="40667" y1="76167" x2="42333" y2="77833"/>
                        <a14:foregroundMark x1="42778" y1="77833" x2="42778" y2="77833"/>
                        <a14:foregroundMark x1="42889" y1="77833" x2="42889" y2="77833"/>
                        <a14:foregroundMark x1="45667" y1="76833" x2="45667" y2="76833"/>
                        <a14:foregroundMark x1="43778" y1="74667" x2="43778" y2="74667"/>
                        <a14:foregroundMark x1="43778" y1="74667" x2="43778" y2="74667"/>
                        <a14:foregroundMark x1="43778" y1="74667" x2="43778" y2="74667"/>
                        <a14:foregroundMark x1="44444" y1="74667" x2="44444" y2="74667"/>
                        <a14:foregroundMark x1="45222" y1="74667" x2="45222" y2="74667"/>
                        <a14:foregroundMark x1="46667" y1="74667" x2="46667" y2="74667"/>
                        <a14:foregroundMark x1="47778" y1="74667" x2="47778" y2="74667"/>
                        <a14:foregroundMark x1="48000" y1="74667" x2="48000" y2="74667"/>
                        <a14:foregroundMark x1="48556" y1="74667" x2="48556" y2="74667"/>
                        <a14:foregroundMark x1="49000" y1="75333" x2="49000" y2="75333"/>
                        <a14:foregroundMark x1="48778" y1="75667" x2="49667" y2="75667"/>
                        <a14:foregroundMark x1="49889" y1="75667" x2="49889" y2="75667"/>
                        <a14:foregroundMark x1="49889" y1="75667" x2="50667" y2="75667"/>
                        <a14:foregroundMark x1="50889" y1="75667" x2="51556" y2="75667"/>
                        <a14:foregroundMark x1="51556" y1="75667" x2="52778" y2="75667"/>
                        <a14:foregroundMark x1="53556" y1="75667" x2="53556" y2="75667"/>
                        <a14:foregroundMark x1="53778" y1="75667" x2="53778" y2="75667"/>
                        <a14:foregroundMark x1="54667" y1="75000" x2="54667" y2="75000"/>
                        <a14:foregroundMark x1="54667" y1="74000" x2="54667" y2="74000"/>
                        <a14:foregroundMark x1="54667" y1="74000" x2="55444" y2="74000"/>
                        <a14:foregroundMark x1="56111" y1="74000" x2="56111" y2="74000"/>
                        <a14:foregroundMark x1="56778" y1="74000" x2="56778" y2="74000"/>
                        <a14:foregroundMark x1="59000" y1="75000" x2="59889" y2="75667"/>
                        <a14:foregroundMark x1="61333" y1="76000" x2="62000" y2="76833"/>
                        <a14:foregroundMark x1="56778" y1="75000" x2="56778" y2="75000"/>
                        <a14:foregroundMark x1="57333" y1="75000" x2="57333" y2="75000"/>
                        <a14:foregroundMark x1="60111" y1="75000" x2="60111" y2="75000"/>
                        <a14:foregroundMark x1="61111" y1="75000" x2="61111" y2="75000"/>
                        <a14:foregroundMark x1="62444" y1="75000" x2="62444" y2="75000"/>
                        <a14:foregroundMark x1="63444" y1="74667" x2="63444" y2="74667"/>
                        <a14:foregroundMark x1="64444" y1="74667" x2="64444" y2="74667"/>
                        <a14:foregroundMark x1="64667" y1="74667" x2="64667" y2="74667"/>
                        <a14:foregroundMark x1="64111" y1="74667" x2="64111" y2="74667"/>
                        <a14:foregroundMark x1="59444" y1="75000" x2="59444" y2="75000"/>
                        <a14:foregroundMark x1="59444" y1="75000" x2="59444" y2="75000"/>
                        <a14:foregroundMark x1="59889" y1="75000" x2="60667" y2="75000"/>
                        <a14:foregroundMark x1="62222" y1="75000" x2="62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5" y="2705724"/>
            <a:ext cx="1296846" cy="8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sh-button Reset button Number Numeric keypad, Number 1, image File  Formats, text, trademark png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33" l="10000" r="90000">
                        <a14:foregroundMark x1="40000" y1="37667" x2="40000" y2="37667"/>
                        <a14:foregroundMark x1="41413" y1="36000" x2="41413" y2="36000"/>
                        <a14:foregroundMark x1="43043" y1="34833" x2="43043" y2="34833"/>
                        <a14:foregroundMark x1="45435" y1="33500" x2="45435" y2="33500"/>
                        <a14:foregroundMark x1="45435" y1="33500" x2="45435" y2="33500"/>
                        <a14:foregroundMark x1="46522" y1="33500" x2="46522" y2="33500"/>
                        <a14:foregroundMark x1="47935" y1="33500" x2="47935" y2="33500"/>
                        <a14:foregroundMark x1="48152" y1="33500" x2="48152" y2="33500"/>
                        <a14:foregroundMark x1="48587" y1="33333" x2="48587" y2="33333"/>
                        <a14:foregroundMark x1="51630" y1="29167" x2="51630" y2="29167"/>
                        <a14:foregroundMark x1="51630" y1="29167" x2="51630" y2="29167"/>
                        <a14:foregroundMark x1="51630" y1="29167" x2="51630" y2="29167"/>
                        <a14:foregroundMark x1="51848" y1="28500" x2="51848" y2="28500"/>
                        <a14:foregroundMark x1="52065" y1="26667" x2="52065" y2="26667"/>
                        <a14:foregroundMark x1="52065" y1="26667" x2="52065" y2="26667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1413" y1="26667" x2="51413" y2="26667"/>
                        <a14:foregroundMark x1="50978" y1="28500" x2="50761" y2="29500"/>
                        <a14:foregroundMark x1="50435" y1="29833" x2="50435" y2="29833"/>
                        <a14:foregroundMark x1="50435" y1="29833" x2="50435" y2="29833"/>
                        <a14:foregroundMark x1="50435" y1="29833" x2="50435" y2="29833"/>
                        <a14:foregroundMark x1="49565" y1="30167" x2="48804" y2="31333"/>
                        <a14:foregroundMark x1="38152" y1="37000" x2="38152" y2="37000"/>
                        <a14:foregroundMark x1="47174" y1="34500" x2="47174" y2="34500"/>
                        <a14:foregroundMark x1="49783" y1="34500" x2="49783" y2="34500"/>
                        <a14:foregroundMark x1="52391" y1="34167" x2="52391" y2="34167"/>
                        <a14:foregroundMark x1="52609" y1="34167" x2="52609" y2="34167"/>
                        <a14:foregroundMark x1="52609" y1="34167" x2="52609" y2="34167"/>
                        <a14:foregroundMark x1="52283" y1="35167" x2="52283" y2="35167"/>
                        <a14:foregroundMark x1="52283" y1="37333" x2="52065" y2="38667"/>
                        <a14:foregroundMark x1="52065" y1="40833" x2="52065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0167" x2="51848" y2="42333"/>
                        <a14:foregroundMark x1="51848" y1="43667" x2="51848" y2="43667"/>
                        <a14:foregroundMark x1="51848" y1="47333" x2="51848" y2="47333"/>
                        <a14:foregroundMark x1="51848" y1="49333" x2="51848" y2="49333"/>
                        <a14:foregroundMark x1="51848" y1="50167" x2="51848" y2="50167"/>
                        <a14:foregroundMark x1="51848" y1="50500" x2="51848" y2="50500"/>
                        <a14:foregroundMark x1="51848" y1="50833" x2="51848" y2="50833"/>
                        <a14:foregroundMark x1="51848" y1="51500" x2="51848" y2="51500"/>
                        <a14:foregroundMark x1="51848" y1="52000" x2="51848" y2="52000"/>
                        <a14:foregroundMark x1="51848" y1="52667" x2="51848" y2="52667"/>
                        <a14:foregroundMark x1="52065" y1="53000" x2="52065" y2="53000"/>
                        <a14:foregroundMark x1="54130" y1="49833" x2="54674" y2="52667"/>
                        <a14:foregroundMark x1="50978" y1="56500" x2="50978" y2="56500"/>
                        <a14:foregroundMark x1="50978" y1="59667" x2="50978" y2="60833"/>
                        <a14:foregroundMark x1="50978" y1="60833" x2="50978" y2="60833"/>
                        <a14:foregroundMark x1="50978" y1="61167" x2="50978" y2="61167"/>
                        <a14:foregroundMark x1="50978" y1="61167" x2="50978" y2="63000"/>
                        <a14:foregroundMark x1="50978" y1="63667" x2="51196" y2="65833"/>
                        <a14:foregroundMark x1="51413" y1="66167" x2="51413" y2="66167"/>
                        <a14:foregroundMark x1="52065" y1="68000" x2="52283" y2="70333"/>
                        <a14:foregroundMark x1="52283" y1="70667" x2="52283" y2="72167"/>
                        <a14:foregroundMark x1="50435" y1="67167" x2="50435" y2="68333"/>
                        <a14:foregroundMark x1="50435" y1="71167" x2="50435" y2="71167"/>
                        <a14:foregroundMark x1="50435" y1="72167" x2="50435" y2="73333"/>
                        <a14:foregroundMark x1="50652" y1="74667" x2="50978" y2="76167"/>
                        <a14:foregroundMark x1="51196" y1="76500" x2="5119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2" y="2692277"/>
            <a:ext cx="1311919" cy="8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p nghệ thuật số - số 3 png tải về - Miễn phí trong suốt Khu Vực png Tải 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833" l="10000" r="90000">
                        <a14:foregroundMark x1="39222" y1="21000" x2="39222" y2="21000"/>
                        <a14:foregroundMark x1="39556" y1="19500" x2="39556" y2="19500"/>
                        <a14:foregroundMark x1="44000" y1="18500" x2="44000" y2="18500"/>
                        <a14:foregroundMark x1="42111" y1="20333" x2="42111" y2="20333"/>
                        <a14:foregroundMark x1="45222" y1="20333" x2="45222" y2="20333"/>
                        <a14:foregroundMark x1="46333" y1="20000" x2="46333" y2="20000"/>
                        <a14:foregroundMark x1="43333" y1="21667" x2="43333" y2="21667"/>
                        <a14:foregroundMark x1="43111" y1="21667" x2="43111" y2="21667"/>
                        <a14:foregroundMark x1="42111" y1="24167" x2="41889" y2="25333"/>
                        <a14:foregroundMark x1="41889" y1="25333" x2="41889" y2="25333"/>
                        <a14:foregroundMark x1="39333" y1="25333" x2="39333" y2="25333"/>
                        <a14:foregroundMark x1="39333" y1="25333" x2="39333" y2="25333"/>
                        <a14:foregroundMark x1="41889" y1="19167" x2="41889" y2="19167"/>
                        <a14:foregroundMark x1="47556" y1="14667" x2="47556" y2="14667"/>
                        <a14:foregroundMark x1="48000" y1="14667" x2="48000" y2="14667"/>
                        <a14:foregroundMark x1="46889" y1="17833" x2="46889" y2="17833"/>
                        <a14:foregroundMark x1="47556" y1="18167" x2="48556" y2="18833"/>
                        <a14:foregroundMark x1="49667" y1="18833" x2="50222" y2="19500"/>
                        <a14:foregroundMark x1="50222" y1="19500" x2="50222" y2="19500"/>
                        <a14:foregroundMark x1="50444" y1="19500" x2="50444" y2="19500"/>
                        <a14:foregroundMark x1="52333" y1="19167" x2="53000" y2="19167"/>
                        <a14:foregroundMark x1="54000" y1="19167" x2="54000" y2="19167"/>
                        <a14:foregroundMark x1="54444" y1="19167" x2="54444" y2="19167"/>
                        <a14:foregroundMark x1="54444" y1="19167" x2="54444" y2="19167"/>
                        <a14:foregroundMark x1="55889" y1="20333" x2="55889" y2="20333"/>
                        <a14:foregroundMark x1="58000" y1="23167" x2="58000" y2="23167"/>
                        <a14:foregroundMark x1="58889" y1="24167" x2="58889" y2="24167"/>
                        <a14:foregroundMark x1="59889" y1="25333" x2="60556" y2="26667"/>
                        <a14:foregroundMark x1="60556" y1="27000" x2="60556" y2="28167"/>
                        <a14:foregroundMark x1="60556" y1="28500" x2="60556" y2="29500"/>
                        <a14:foregroundMark x1="60556" y1="29500" x2="60556" y2="29500"/>
                        <a14:foregroundMark x1="60556" y1="28500" x2="60889" y2="30167"/>
                        <a14:foregroundMark x1="61111" y1="33500" x2="61111" y2="35167"/>
                        <a14:foregroundMark x1="61111" y1="35167" x2="61111" y2="35167"/>
                        <a14:foregroundMark x1="61111" y1="36667" x2="61111" y2="37667"/>
                        <a14:foregroundMark x1="60889" y1="38000" x2="59667" y2="39500"/>
                        <a14:foregroundMark x1="58889" y1="39500" x2="58000" y2="40833"/>
                        <a14:foregroundMark x1="58000" y1="40833" x2="58000" y2="40833"/>
                        <a14:foregroundMark x1="58000" y1="40833" x2="58000" y2="40833"/>
                        <a14:foregroundMark x1="58000" y1="40833" x2="56111" y2="44167"/>
                        <a14:foregroundMark x1="55333" y1="44167" x2="55333" y2="44167"/>
                        <a14:foregroundMark x1="55333" y1="44167" x2="54222" y2="44167"/>
                        <a14:foregroundMark x1="53000" y1="44500" x2="52333" y2="45167"/>
                        <a14:foregroundMark x1="51333" y1="45500" x2="51333" y2="45500"/>
                        <a14:foregroundMark x1="49000" y1="45833" x2="48000" y2="46167"/>
                        <a14:foregroundMark x1="47556" y1="46500" x2="46111" y2="47333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7556" y2="50167"/>
                        <a14:foregroundMark x1="50444" y1="49333" x2="52556" y2="50500"/>
                        <a14:foregroundMark x1="53222" y1="50500" x2="53222" y2="50500"/>
                        <a14:foregroundMark x1="55111" y1="51833" x2="55889" y2="53000"/>
                        <a14:foregroundMark x1="58000" y1="54833" x2="58889" y2="56167"/>
                        <a14:foregroundMark x1="58889" y1="56167" x2="58889" y2="56167"/>
                        <a14:foregroundMark x1="58889" y1="56500" x2="58889" y2="56500"/>
                        <a14:foregroundMark x1="56333" y1="52667" x2="56333" y2="52667"/>
                        <a14:foregroundMark x1="55333" y1="50833" x2="55333" y2="52000"/>
                        <a14:foregroundMark x1="54889" y1="51500" x2="55111" y2="53667"/>
                        <a14:foregroundMark x1="55111" y1="53667" x2="55111" y2="53667"/>
                        <a14:foregroundMark x1="48333" y1="50167" x2="48333" y2="50167"/>
                        <a14:foregroundMark x1="48000" y1="49833" x2="50000" y2="50500"/>
                        <a14:foregroundMark x1="51111" y1="50500" x2="52778" y2="50500"/>
                        <a14:foregroundMark x1="55333" y1="52000" x2="55667" y2="53000"/>
                        <a14:foregroundMark x1="55667" y1="53000" x2="56556" y2="54333"/>
                        <a14:foregroundMark x1="58222" y1="55500" x2="59222" y2="57333"/>
                        <a14:foregroundMark x1="60889" y1="59667" x2="60889" y2="59667"/>
                        <a14:foregroundMark x1="62000" y1="61500" x2="62556" y2="63000"/>
                        <a14:foregroundMark x1="60667" y1="58000" x2="60889" y2="60000"/>
                        <a14:foregroundMark x1="61333" y1="63333" x2="61333" y2="63333"/>
                        <a14:foregroundMark x1="61778" y1="65500" x2="62778" y2="68667"/>
                        <a14:foregroundMark x1="63000" y1="68667" x2="63000" y2="68667"/>
                        <a14:foregroundMark x1="63222" y1="69667" x2="63222" y2="71833"/>
                        <a14:foregroundMark x1="63000" y1="73667" x2="63000" y2="74667"/>
                        <a14:foregroundMark x1="62778" y1="75000" x2="62778" y2="75000"/>
                        <a14:foregroundMark x1="61333" y1="60167" x2="61333" y2="60167"/>
                        <a14:foregroundMark x1="62222" y1="67167" x2="62556" y2="69667"/>
                        <a14:foregroundMark x1="62444" y1="74000" x2="62444" y2="76167"/>
                        <a14:foregroundMark x1="61778" y1="76833" x2="61778" y2="78167"/>
                        <a14:foregroundMark x1="60667" y1="78500" x2="60556" y2="80333"/>
                        <a14:foregroundMark x1="60556" y1="80333" x2="60556" y2="80333"/>
                        <a14:foregroundMark x1="60333" y1="80333" x2="59667" y2="81000"/>
                        <a14:foregroundMark x1="57333" y1="79333" x2="57333" y2="79333"/>
                        <a14:foregroundMark x1="57000" y1="80333" x2="56778" y2="81500"/>
                        <a14:foregroundMark x1="55333" y1="82500" x2="52778" y2="84667"/>
                        <a14:foregroundMark x1="51556" y1="84667" x2="51556" y2="84667"/>
                        <a14:foregroundMark x1="50444" y1="84667" x2="50444" y2="84667"/>
                        <a14:foregroundMark x1="50222" y1="84667" x2="50222" y2="84667"/>
                        <a14:foregroundMark x1="49889" y1="84000" x2="49889" y2="84000"/>
                        <a14:foregroundMark x1="49889" y1="84000" x2="48778" y2="84333"/>
                        <a14:foregroundMark x1="48556" y1="84333" x2="47556" y2="84333"/>
                        <a14:foregroundMark x1="47111" y1="84333" x2="47111" y2="84333"/>
                        <a14:foregroundMark x1="46111" y1="83833" x2="46111" y2="83833"/>
                        <a14:foregroundMark x1="46111" y1="83833" x2="46111" y2="83833"/>
                        <a14:foregroundMark x1="46111" y1="83833" x2="46111" y2="83833"/>
                        <a14:foregroundMark x1="45222" y1="82833" x2="45222" y2="82833"/>
                        <a14:foregroundMark x1="45000" y1="82500" x2="44444" y2="82500"/>
                        <a14:foregroundMark x1="42556" y1="81500" x2="42556" y2="81500"/>
                        <a14:foregroundMark x1="41222" y1="81333" x2="41222" y2="81333"/>
                        <a14:foregroundMark x1="41222" y1="81333" x2="41222" y2="81333"/>
                        <a14:foregroundMark x1="41222" y1="81000" x2="41222" y2="81000"/>
                        <a14:foregroundMark x1="40222" y1="80000" x2="40222" y2="80000"/>
                        <a14:foregroundMark x1="38333" y1="78667" x2="38333" y2="78667"/>
                        <a14:foregroundMark x1="38333" y1="78667" x2="38333" y2="78667"/>
                        <a14:foregroundMark x1="37667" y1="77500" x2="37667" y2="77500"/>
                        <a14:foregroundMark x1="36667" y1="76167" x2="36667" y2="76167"/>
                        <a14:foregroundMark x1="36667" y1="76167" x2="36667" y2="761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222" y1="72833" x2="35222" y2="72833"/>
                        <a14:foregroundMark x1="35222" y1="72833" x2="35222" y2="72833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9778" y1="79333" x2="39778" y2="79333"/>
                        <a14:foregroundMark x1="39778" y1="79333" x2="3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2" y="5715000"/>
            <a:ext cx="1257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ile:WIVB Logo.png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72" y="5611670"/>
            <a:ext cx="941530" cy="9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28" cy="6884571"/>
          </a:xfrm>
          <a:prstGeom prst="rect">
            <a:avLst/>
          </a:prstGeom>
        </p:spPr>
      </p:pic>
      <p:sp>
        <p:nvSpPr>
          <p:cNvPr id="20482" name="Rectangle 58"/>
          <p:cNvSpPr>
            <a:spLocks noGrp="1" noChangeArrowheads="1"/>
          </p:cNvSpPr>
          <p:nvPr>
            <p:ph type="title"/>
          </p:nvPr>
        </p:nvSpPr>
        <p:spPr>
          <a:xfrm>
            <a:off x="125829" y="152400"/>
            <a:ext cx="8856914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§©u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mãn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¨n ®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Æc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s¶n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1028" name="Picture 4" descr="Giới thiệu Bánh đậu xanh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68" y="4078093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ón ăn trong mâm cỗ Tết miền Nam - VnExp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" y="1300922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m Chua Thanh Hóa Gia Truyề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7" y="4058239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62126" y="341571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Canh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mướp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đắng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0919" y="6115955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chua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55876" y="6184866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Bánh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đậu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69" y="1295400"/>
            <a:ext cx="3657600" cy="2493574"/>
          </a:xfrm>
          <a:prstGeom prst="rect">
            <a:avLst/>
          </a:prstGeo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151768" y="333177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Cốm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làng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vòng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8" descr="Push-button Reset button Number Numeric keypad, Number 1, image File  Formats, text, trademark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3" l="10000" r="90000">
                        <a14:foregroundMark x1="40000" y1="37667" x2="40000" y2="37667"/>
                        <a14:foregroundMark x1="41413" y1="36000" x2="41413" y2="36000"/>
                        <a14:foregroundMark x1="43043" y1="34833" x2="43043" y2="34833"/>
                        <a14:foregroundMark x1="45435" y1="33500" x2="45435" y2="33500"/>
                        <a14:foregroundMark x1="45435" y1="33500" x2="45435" y2="33500"/>
                        <a14:foregroundMark x1="46522" y1="33500" x2="46522" y2="33500"/>
                        <a14:foregroundMark x1="47935" y1="33500" x2="47935" y2="33500"/>
                        <a14:foregroundMark x1="48152" y1="33500" x2="48152" y2="33500"/>
                        <a14:foregroundMark x1="48587" y1="33333" x2="48587" y2="33333"/>
                        <a14:foregroundMark x1="51630" y1="29167" x2="51630" y2="29167"/>
                        <a14:foregroundMark x1="51630" y1="29167" x2="51630" y2="29167"/>
                        <a14:foregroundMark x1="51630" y1="29167" x2="51630" y2="29167"/>
                        <a14:foregroundMark x1="51848" y1="28500" x2="51848" y2="28500"/>
                        <a14:foregroundMark x1="52065" y1="26667" x2="52065" y2="26667"/>
                        <a14:foregroundMark x1="52065" y1="26667" x2="52065" y2="26667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1413" y1="26667" x2="51413" y2="26667"/>
                        <a14:foregroundMark x1="50978" y1="28500" x2="50761" y2="29500"/>
                        <a14:foregroundMark x1="50435" y1="29833" x2="50435" y2="29833"/>
                        <a14:foregroundMark x1="50435" y1="29833" x2="50435" y2="29833"/>
                        <a14:foregroundMark x1="50435" y1="29833" x2="50435" y2="29833"/>
                        <a14:foregroundMark x1="49565" y1="30167" x2="48804" y2="31333"/>
                        <a14:foregroundMark x1="38152" y1="37000" x2="38152" y2="37000"/>
                        <a14:foregroundMark x1="47174" y1="34500" x2="47174" y2="34500"/>
                        <a14:foregroundMark x1="49783" y1="34500" x2="49783" y2="34500"/>
                        <a14:foregroundMark x1="52391" y1="34167" x2="52391" y2="34167"/>
                        <a14:foregroundMark x1="52609" y1="34167" x2="52609" y2="34167"/>
                        <a14:foregroundMark x1="52609" y1="34167" x2="52609" y2="34167"/>
                        <a14:foregroundMark x1="52283" y1="35167" x2="52283" y2="35167"/>
                        <a14:foregroundMark x1="52283" y1="37333" x2="52065" y2="38667"/>
                        <a14:foregroundMark x1="52065" y1="40833" x2="52065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0167" x2="51848" y2="42333"/>
                        <a14:foregroundMark x1="51848" y1="43667" x2="51848" y2="43667"/>
                        <a14:foregroundMark x1="51848" y1="47333" x2="51848" y2="47333"/>
                        <a14:foregroundMark x1="51848" y1="49333" x2="51848" y2="49333"/>
                        <a14:foregroundMark x1="51848" y1="50167" x2="51848" y2="50167"/>
                        <a14:foregroundMark x1="51848" y1="50500" x2="51848" y2="50500"/>
                        <a14:foregroundMark x1="51848" y1="50833" x2="51848" y2="50833"/>
                        <a14:foregroundMark x1="51848" y1="51500" x2="51848" y2="51500"/>
                        <a14:foregroundMark x1="51848" y1="52000" x2="51848" y2="52000"/>
                        <a14:foregroundMark x1="51848" y1="52667" x2="51848" y2="52667"/>
                        <a14:foregroundMark x1="52065" y1="53000" x2="52065" y2="53000"/>
                        <a14:foregroundMark x1="54130" y1="49833" x2="54674" y2="52667"/>
                        <a14:foregroundMark x1="50978" y1="56500" x2="50978" y2="56500"/>
                        <a14:foregroundMark x1="50978" y1="59667" x2="50978" y2="60833"/>
                        <a14:foregroundMark x1="50978" y1="60833" x2="50978" y2="60833"/>
                        <a14:foregroundMark x1="50978" y1="61167" x2="50978" y2="61167"/>
                        <a14:foregroundMark x1="50978" y1="61167" x2="50978" y2="63000"/>
                        <a14:foregroundMark x1="50978" y1="63667" x2="51196" y2="65833"/>
                        <a14:foregroundMark x1="51413" y1="66167" x2="51413" y2="66167"/>
                        <a14:foregroundMark x1="52065" y1="68000" x2="52283" y2="70333"/>
                        <a14:foregroundMark x1="52283" y1="70667" x2="52283" y2="72167"/>
                        <a14:foregroundMark x1="50435" y1="67167" x2="50435" y2="68333"/>
                        <a14:foregroundMark x1="50435" y1="71167" x2="50435" y2="71167"/>
                        <a14:foregroundMark x1="50435" y1="72167" x2="50435" y2="73333"/>
                        <a14:foregroundMark x1="50652" y1="74667" x2="50978" y2="76167"/>
                        <a14:foregroundMark x1="51196" y1="76500" x2="5119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1321455"/>
            <a:ext cx="1010654" cy="6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8778" y1="33333" x2="38778" y2="33333"/>
                        <a14:foregroundMark x1="39222" y1="39833" x2="39222" y2="39833"/>
                        <a14:foregroundMark x1="38556" y1="38333" x2="38556" y2="38333"/>
                        <a14:foregroundMark x1="36889" y1="39167" x2="36889" y2="39167"/>
                        <a14:foregroundMark x1="39333" y1="35500" x2="39333" y2="35500"/>
                        <a14:foregroundMark x1="39333" y1="34500" x2="39333" y2="34500"/>
                        <a14:foregroundMark x1="40222" y1="31000" x2="40222" y2="31000"/>
                        <a14:foregroundMark x1="40889" y1="29833" x2="40889" y2="29833"/>
                        <a14:foregroundMark x1="41222" y1="32333" x2="41222" y2="32333"/>
                        <a14:foregroundMark x1="38111" y1="37000" x2="38111" y2="37000"/>
                        <a14:foregroundMark x1="42111" y1="28833" x2="42111" y2="28833"/>
                        <a14:foregroundMark x1="42778" y1="27000" x2="42778" y2="27000"/>
                        <a14:foregroundMark x1="44778" y1="25667" x2="44778" y2="25667"/>
                        <a14:foregroundMark x1="45000" y1="25667" x2="45000" y2="25667"/>
                        <a14:foregroundMark x1="45444" y1="26333" x2="45444" y2="26333"/>
                        <a14:foregroundMark x1="48000" y1="26667" x2="48000" y2="26667"/>
                        <a14:foregroundMark x1="48000" y1="26667" x2="48000" y2="26667"/>
                        <a14:foregroundMark x1="50222" y1="25667" x2="50222" y2="25667"/>
                        <a14:foregroundMark x1="50222" y1="25667" x2="50222" y2="25667"/>
                        <a14:foregroundMark x1="50667" y1="25667" x2="50667" y2="25667"/>
                        <a14:foregroundMark x1="52111" y1="25167" x2="53000" y2="25167"/>
                        <a14:foregroundMark x1="53778" y1="25167" x2="55111" y2="27000"/>
                        <a14:foregroundMark x1="56333" y1="27333" x2="57111" y2="28833"/>
                        <a14:foregroundMark x1="57778" y1="29500" x2="58444" y2="31000"/>
                        <a14:foregroundMark x1="58444" y1="30500" x2="58444" y2="30500"/>
                        <a14:foregroundMark x1="59000" y1="31000" x2="60333" y2="33500"/>
                        <a14:foregroundMark x1="60667" y1="34833" x2="60889" y2="36000"/>
                        <a14:foregroundMark x1="61111" y1="37667" x2="61333" y2="39833"/>
                        <a14:foregroundMark x1="61333" y1="40167" x2="61333" y2="40167"/>
                        <a14:foregroundMark x1="62778" y1="39167" x2="63444" y2="39167"/>
                        <a14:foregroundMark x1="63444" y1="39167" x2="63444" y2="39167"/>
                        <a14:foregroundMark x1="63444" y1="39833" x2="63444" y2="42667"/>
                        <a14:foregroundMark x1="63444" y1="42667" x2="62556" y2="45167"/>
                        <a14:foregroundMark x1="62222" y1="45500" x2="61111" y2="46500"/>
                        <a14:foregroundMark x1="60667" y1="46667" x2="60667" y2="46667"/>
                        <a14:foregroundMark x1="60333" y1="47667" x2="58889" y2="49500"/>
                        <a14:foregroundMark x1="58000" y1="49833" x2="57333" y2="50500"/>
                        <a14:foregroundMark x1="57111" y1="50500" x2="57111" y2="50500"/>
                        <a14:foregroundMark x1="56778" y1="51167" x2="55667" y2="51833"/>
                        <a14:foregroundMark x1="52778" y1="52333" x2="52778" y2="52333"/>
                        <a14:foregroundMark x1="52778" y1="52333" x2="52778" y2="52333"/>
                        <a14:foregroundMark x1="52778" y1="52333" x2="50222" y2="53000"/>
                        <a14:foregroundMark x1="49000" y1="54000" x2="48000" y2="55167"/>
                        <a14:foregroundMark x1="47778" y1="55833" x2="47778" y2="55833"/>
                        <a14:foregroundMark x1="48000" y1="56500" x2="48000" y2="56500"/>
                        <a14:foregroundMark x1="46111" y1="58667" x2="44778" y2="60000"/>
                        <a14:foregroundMark x1="44000" y1="60500" x2="42778" y2="61500"/>
                        <a14:foregroundMark x1="41444" y1="61500" x2="41444" y2="61500"/>
                        <a14:foregroundMark x1="41222" y1="61500" x2="41222" y2="61500"/>
                        <a14:foregroundMark x1="41222" y1="61500" x2="40667" y2="62667"/>
                        <a14:foregroundMark x1="39222" y1="65833" x2="39222" y2="65833"/>
                        <a14:foregroundMark x1="39222" y1="65833" x2="39222" y2="65833"/>
                        <a14:foregroundMark x1="39222" y1="65833" x2="38333" y2="67833"/>
                        <a14:foregroundMark x1="37889" y1="68667" x2="37889" y2="68667"/>
                        <a14:foregroundMark x1="37556" y1="70000" x2="37556" y2="70000"/>
                        <a14:foregroundMark x1="37556" y1="70000" x2="37556" y2="70000"/>
                        <a14:foregroundMark x1="37333" y1="70667" x2="37333" y2="70667"/>
                        <a14:foregroundMark x1="37111" y1="71167" x2="37111" y2="71167"/>
                        <a14:foregroundMark x1="36667" y1="72167" x2="36667" y2="72167"/>
                        <a14:foregroundMark x1="36444" y1="72833" x2="36222" y2="74000"/>
                        <a14:foregroundMark x1="36000" y1="74333" x2="36000" y2="74333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5000" x2="36000" y2="76167"/>
                        <a14:foregroundMark x1="36000" y1="76500" x2="36000" y2="76500"/>
                        <a14:foregroundMark x1="36889" y1="76500" x2="36889" y2="76500"/>
                        <a14:foregroundMark x1="37556" y1="76500" x2="37556" y2="76500"/>
                        <a14:foregroundMark x1="38778" y1="76500" x2="38778" y2="76500"/>
                        <a14:foregroundMark x1="38778" y1="76500" x2="38778" y2="76500"/>
                        <a14:foregroundMark x1="38778" y1="76500" x2="38778" y2="76500"/>
                        <a14:foregroundMark x1="39222" y1="74667" x2="39222" y2="74667"/>
                        <a14:foregroundMark x1="39222" y1="73333" x2="39222" y2="73333"/>
                        <a14:foregroundMark x1="39222" y1="73333" x2="39222" y2="73333"/>
                        <a14:foregroundMark x1="40222" y1="75333" x2="40222" y2="75333"/>
                        <a14:foregroundMark x1="40667" y1="76167" x2="42333" y2="77833"/>
                        <a14:foregroundMark x1="42778" y1="77833" x2="42778" y2="77833"/>
                        <a14:foregroundMark x1="42889" y1="77833" x2="42889" y2="77833"/>
                        <a14:foregroundMark x1="45667" y1="76833" x2="45667" y2="76833"/>
                        <a14:foregroundMark x1="43778" y1="74667" x2="43778" y2="74667"/>
                        <a14:foregroundMark x1="43778" y1="74667" x2="43778" y2="74667"/>
                        <a14:foregroundMark x1="43778" y1="74667" x2="43778" y2="74667"/>
                        <a14:foregroundMark x1="44444" y1="74667" x2="44444" y2="74667"/>
                        <a14:foregroundMark x1="45222" y1="74667" x2="45222" y2="74667"/>
                        <a14:foregroundMark x1="46667" y1="74667" x2="46667" y2="74667"/>
                        <a14:foregroundMark x1="47778" y1="74667" x2="47778" y2="74667"/>
                        <a14:foregroundMark x1="48000" y1="74667" x2="48000" y2="74667"/>
                        <a14:foregroundMark x1="48556" y1="74667" x2="48556" y2="74667"/>
                        <a14:foregroundMark x1="49000" y1="75333" x2="49000" y2="75333"/>
                        <a14:foregroundMark x1="48778" y1="75667" x2="49667" y2="75667"/>
                        <a14:foregroundMark x1="49889" y1="75667" x2="49889" y2="75667"/>
                        <a14:foregroundMark x1="49889" y1="75667" x2="50667" y2="75667"/>
                        <a14:foregroundMark x1="50889" y1="75667" x2="51556" y2="75667"/>
                        <a14:foregroundMark x1="51556" y1="75667" x2="52778" y2="75667"/>
                        <a14:foregroundMark x1="53556" y1="75667" x2="53556" y2="75667"/>
                        <a14:foregroundMark x1="53778" y1="75667" x2="53778" y2="75667"/>
                        <a14:foregroundMark x1="54667" y1="75000" x2="54667" y2="75000"/>
                        <a14:foregroundMark x1="54667" y1="74000" x2="54667" y2="74000"/>
                        <a14:foregroundMark x1="54667" y1="74000" x2="55444" y2="74000"/>
                        <a14:foregroundMark x1="56111" y1="74000" x2="56111" y2="74000"/>
                        <a14:foregroundMark x1="56778" y1="74000" x2="56778" y2="74000"/>
                        <a14:foregroundMark x1="59000" y1="75000" x2="59889" y2="75667"/>
                        <a14:foregroundMark x1="61333" y1="76000" x2="62000" y2="76833"/>
                        <a14:foregroundMark x1="56778" y1="75000" x2="56778" y2="75000"/>
                        <a14:foregroundMark x1="57333" y1="75000" x2="57333" y2="75000"/>
                        <a14:foregroundMark x1="60111" y1="75000" x2="60111" y2="75000"/>
                        <a14:foregroundMark x1="61111" y1="75000" x2="61111" y2="75000"/>
                        <a14:foregroundMark x1="62444" y1="75000" x2="62444" y2="75000"/>
                        <a14:foregroundMark x1="63444" y1="74667" x2="63444" y2="74667"/>
                        <a14:foregroundMark x1="64444" y1="74667" x2="64444" y2="74667"/>
                        <a14:foregroundMark x1="64667" y1="74667" x2="64667" y2="74667"/>
                        <a14:foregroundMark x1="64111" y1="74667" x2="64111" y2="74667"/>
                        <a14:foregroundMark x1="59444" y1="75000" x2="59444" y2="75000"/>
                        <a14:foregroundMark x1="59444" y1="75000" x2="59444" y2="75000"/>
                        <a14:foregroundMark x1="59889" y1="75000" x2="60667" y2="75000"/>
                        <a14:foregroundMark x1="62222" y1="75000" x2="62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0" y="1380706"/>
            <a:ext cx="911807" cy="6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lip nghệ thuật số - số 3 png tải về - Miễn phí trong suốt Khu Vực png Tải 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33" l="10000" r="90000">
                        <a14:foregroundMark x1="39222" y1="21000" x2="39222" y2="21000"/>
                        <a14:foregroundMark x1="39556" y1="19500" x2="39556" y2="19500"/>
                        <a14:foregroundMark x1="44000" y1="18500" x2="44000" y2="18500"/>
                        <a14:foregroundMark x1="42111" y1="20333" x2="42111" y2="20333"/>
                        <a14:foregroundMark x1="45222" y1="20333" x2="45222" y2="20333"/>
                        <a14:foregroundMark x1="46333" y1="20000" x2="46333" y2="20000"/>
                        <a14:foregroundMark x1="43333" y1="21667" x2="43333" y2="21667"/>
                        <a14:foregroundMark x1="43111" y1="21667" x2="43111" y2="21667"/>
                        <a14:foregroundMark x1="42111" y1="24167" x2="41889" y2="25333"/>
                        <a14:foregroundMark x1="41889" y1="25333" x2="41889" y2="25333"/>
                        <a14:foregroundMark x1="39333" y1="25333" x2="39333" y2="25333"/>
                        <a14:foregroundMark x1="39333" y1="25333" x2="39333" y2="25333"/>
                        <a14:foregroundMark x1="41889" y1="19167" x2="41889" y2="19167"/>
                        <a14:foregroundMark x1="47556" y1="14667" x2="47556" y2="14667"/>
                        <a14:foregroundMark x1="48000" y1="14667" x2="48000" y2="14667"/>
                        <a14:foregroundMark x1="46889" y1="17833" x2="46889" y2="17833"/>
                        <a14:foregroundMark x1="47556" y1="18167" x2="48556" y2="18833"/>
                        <a14:foregroundMark x1="49667" y1="18833" x2="50222" y2="19500"/>
                        <a14:foregroundMark x1="50222" y1="19500" x2="50222" y2="19500"/>
                        <a14:foregroundMark x1="50444" y1="19500" x2="50444" y2="19500"/>
                        <a14:foregroundMark x1="52333" y1="19167" x2="53000" y2="19167"/>
                        <a14:foregroundMark x1="54000" y1="19167" x2="54000" y2="19167"/>
                        <a14:foregroundMark x1="54444" y1="19167" x2="54444" y2="19167"/>
                        <a14:foregroundMark x1="54444" y1="19167" x2="54444" y2="19167"/>
                        <a14:foregroundMark x1="55889" y1="20333" x2="55889" y2="20333"/>
                        <a14:foregroundMark x1="58000" y1="23167" x2="58000" y2="23167"/>
                        <a14:foregroundMark x1="58889" y1="24167" x2="58889" y2="24167"/>
                        <a14:foregroundMark x1="59889" y1="25333" x2="60556" y2="26667"/>
                        <a14:foregroundMark x1="60556" y1="27000" x2="60556" y2="28167"/>
                        <a14:foregroundMark x1="60556" y1="28500" x2="60556" y2="29500"/>
                        <a14:foregroundMark x1="60556" y1="29500" x2="60556" y2="29500"/>
                        <a14:foregroundMark x1="60556" y1="28500" x2="60889" y2="30167"/>
                        <a14:foregroundMark x1="61111" y1="33500" x2="61111" y2="35167"/>
                        <a14:foregroundMark x1="61111" y1="35167" x2="61111" y2="35167"/>
                        <a14:foregroundMark x1="61111" y1="36667" x2="61111" y2="37667"/>
                        <a14:foregroundMark x1="60889" y1="38000" x2="59667" y2="39500"/>
                        <a14:foregroundMark x1="58889" y1="39500" x2="58000" y2="40833"/>
                        <a14:foregroundMark x1="58000" y1="40833" x2="58000" y2="40833"/>
                        <a14:foregroundMark x1="58000" y1="40833" x2="58000" y2="40833"/>
                        <a14:foregroundMark x1="58000" y1="40833" x2="56111" y2="44167"/>
                        <a14:foregroundMark x1="55333" y1="44167" x2="55333" y2="44167"/>
                        <a14:foregroundMark x1="55333" y1="44167" x2="54222" y2="44167"/>
                        <a14:foregroundMark x1="53000" y1="44500" x2="52333" y2="45167"/>
                        <a14:foregroundMark x1="51333" y1="45500" x2="51333" y2="45500"/>
                        <a14:foregroundMark x1="49000" y1="45833" x2="48000" y2="46167"/>
                        <a14:foregroundMark x1="47556" y1="46500" x2="46111" y2="47333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7556" y2="50167"/>
                        <a14:foregroundMark x1="50444" y1="49333" x2="52556" y2="50500"/>
                        <a14:foregroundMark x1="53222" y1="50500" x2="53222" y2="50500"/>
                        <a14:foregroundMark x1="55111" y1="51833" x2="55889" y2="53000"/>
                        <a14:foregroundMark x1="58000" y1="54833" x2="58889" y2="56167"/>
                        <a14:foregroundMark x1="58889" y1="56167" x2="58889" y2="56167"/>
                        <a14:foregroundMark x1="58889" y1="56500" x2="58889" y2="56500"/>
                        <a14:foregroundMark x1="56333" y1="52667" x2="56333" y2="52667"/>
                        <a14:foregroundMark x1="55333" y1="50833" x2="55333" y2="52000"/>
                        <a14:foregroundMark x1="54889" y1="51500" x2="55111" y2="53667"/>
                        <a14:foregroundMark x1="55111" y1="53667" x2="55111" y2="53667"/>
                        <a14:foregroundMark x1="48333" y1="50167" x2="48333" y2="50167"/>
                        <a14:foregroundMark x1="48000" y1="49833" x2="50000" y2="50500"/>
                        <a14:foregroundMark x1="51111" y1="50500" x2="52778" y2="50500"/>
                        <a14:foregroundMark x1="55333" y1="52000" x2="55667" y2="53000"/>
                        <a14:foregroundMark x1="55667" y1="53000" x2="56556" y2="54333"/>
                        <a14:foregroundMark x1="58222" y1="55500" x2="59222" y2="57333"/>
                        <a14:foregroundMark x1="60889" y1="59667" x2="60889" y2="59667"/>
                        <a14:foregroundMark x1="62000" y1="61500" x2="62556" y2="63000"/>
                        <a14:foregroundMark x1="60667" y1="58000" x2="60889" y2="60000"/>
                        <a14:foregroundMark x1="61333" y1="63333" x2="61333" y2="63333"/>
                        <a14:foregroundMark x1="61778" y1="65500" x2="62778" y2="68667"/>
                        <a14:foregroundMark x1="63000" y1="68667" x2="63000" y2="68667"/>
                        <a14:foregroundMark x1="63222" y1="69667" x2="63222" y2="71833"/>
                        <a14:foregroundMark x1="63000" y1="73667" x2="63000" y2="74667"/>
                        <a14:foregroundMark x1="62778" y1="75000" x2="62778" y2="75000"/>
                        <a14:foregroundMark x1="61333" y1="60167" x2="61333" y2="60167"/>
                        <a14:foregroundMark x1="62222" y1="67167" x2="62556" y2="69667"/>
                        <a14:foregroundMark x1="62444" y1="74000" x2="62444" y2="76167"/>
                        <a14:foregroundMark x1="61778" y1="76833" x2="61778" y2="78167"/>
                        <a14:foregroundMark x1="60667" y1="78500" x2="60556" y2="80333"/>
                        <a14:foregroundMark x1="60556" y1="80333" x2="60556" y2="80333"/>
                        <a14:foregroundMark x1="60333" y1="80333" x2="59667" y2="81000"/>
                        <a14:foregroundMark x1="57333" y1="79333" x2="57333" y2="79333"/>
                        <a14:foregroundMark x1="57000" y1="80333" x2="56778" y2="81500"/>
                        <a14:foregroundMark x1="55333" y1="82500" x2="52778" y2="84667"/>
                        <a14:foregroundMark x1="51556" y1="84667" x2="51556" y2="84667"/>
                        <a14:foregroundMark x1="50444" y1="84667" x2="50444" y2="84667"/>
                        <a14:foregroundMark x1="50222" y1="84667" x2="50222" y2="84667"/>
                        <a14:foregroundMark x1="49889" y1="84000" x2="49889" y2="84000"/>
                        <a14:foregroundMark x1="49889" y1="84000" x2="48778" y2="84333"/>
                        <a14:foregroundMark x1="48556" y1="84333" x2="47556" y2="84333"/>
                        <a14:foregroundMark x1="47111" y1="84333" x2="47111" y2="84333"/>
                        <a14:foregroundMark x1="46111" y1="83833" x2="46111" y2="83833"/>
                        <a14:foregroundMark x1="46111" y1="83833" x2="46111" y2="83833"/>
                        <a14:foregroundMark x1="46111" y1="83833" x2="46111" y2="83833"/>
                        <a14:foregroundMark x1="45222" y1="82833" x2="45222" y2="82833"/>
                        <a14:foregroundMark x1="45000" y1="82500" x2="44444" y2="82500"/>
                        <a14:foregroundMark x1="42556" y1="81500" x2="42556" y2="81500"/>
                        <a14:foregroundMark x1="41222" y1="81333" x2="41222" y2="81333"/>
                        <a14:foregroundMark x1="41222" y1="81333" x2="41222" y2="81333"/>
                        <a14:foregroundMark x1="41222" y1="81000" x2="41222" y2="81000"/>
                        <a14:foregroundMark x1="40222" y1="80000" x2="40222" y2="80000"/>
                        <a14:foregroundMark x1="38333" y1="78667" x2="38333" y2="78667"/>
                        <a14:foregroundMark x1="38333" y1="78667" x2="38333" y2="78667"/>
                        <a14:foregroundMark x1="37667" y1="77500" x2="37667" y2="77500"/>
                        <a14:foregroundMark x1="36667" y1="76167" x2="36667" y2="76167"/>
                        <a14:foregroundMark x1="36667" y1="76167" x2="36667" y2="761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222" y1="72833" x2="35222" y2="72833"/>
                        <a14:foregroundMark x1="35222" y1="72833" x2="35222" y2="72833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9778" y1="79333" x2="39778" y2="79333"/>
                        <a14:foregroundMark x1="39778" y1="79333" x2="3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4078093"/>
            <a:ext cx="933855" cy="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le:WIVB Logo.png - Wikipe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90" y="4180407"/>
            <a:ext cx="657453" cy="6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DD39A3-053F-4C99-86D0-019E7DB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5532CB-D7E3-458C-9E4D-95583AEDC510}"/>
              </a:ext>
            </a:extLst>
          </p:cNvPr>
          <p:cNvSpPr txBox="1"/>
          <p:nvPr/>
        </p:nvSpPr>
        <p:spPr>
          <a:xfrm>
            <a:off x="964407" y="2228672"/>
            <a:ext cx="755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+mj-lt"/>
              </a:rPr>
              <a:t>Xin </a:t>
            </a:r>
            <a:r>
              <a:rPr lang="vi-VN" sz="7200" dirty="0" err="1">
                <a:latin typeface="+mj-lt"/>
              </a:rPr>
              <a:t>chào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và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hẹn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gặp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lại</a:t>
            </a:r>
            <a:r>
              <a:rPr lang="vi-VN" sz="6000" dirty="0">
                <a:latin typeface="+mj-lt"/>
              </a:rPr>
              <a:t>!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2014100908571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79294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Gươm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C%E1%BB%99t-c%E1%BB%9D-H%C3%A0-N%E1%BB%99i-%C4%91%E1%BB%99c-%C4%91%C3%A1o-t%E1%BA%A1i-B%E1%BA%A3o-t%C3%A0ng-l%E1%BB%8Bch-s%E1%BB%AD-qu%C3%A2n-%C4%91%E1%BB%99i-Vi%E1%BB%87t-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cờ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Nội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cau the 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0" y="274638"/>
            <a:ext cx="834277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667000" y="5845176"/>
            <a:ext cx="533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CÇu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ª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Hóc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5" descr="images692758_v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1125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1485900" y="5846763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MiÕu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Quèc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Tö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Gi¸m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7" descr="quoc tu g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5438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11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5511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Chợ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Xuân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hợ đồng xuân hà nội, mua sắm cực rẻ tại hơn 2000 gian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81000"/>
            <a:ext cx="7932737" cy="52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2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ội thảo về “Văn minh sông Hồng” - Tổng cục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553257"/>
            <a:ext cx="7527211" cy="50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57175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mãn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¨n ®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Æc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s¶n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endParaRPr lang="en-US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6387" name="Picture 10" descr="banh co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3962400" cy="2462213"/>
          </a:xfrm>
          <a:noFill/>
        </p:spPr>
      </p:pic>
      <p:pic>
        <p:nvPicPr>
          <p:cNvPr id="16388" name="Picture 11" descr="pho_H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</p:spPr>
      </p:pic>
      <p:pic>
        <p:nvPicPr>
          <p:cNvPr id="1638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12394"/>
            <a:ext cx="4114800" cy="2743200"/>
          </a:xfrm>
          <a:noFill/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219785" y="3163283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B¸nh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806097" y="3125213"/>
            <a:ext cx="16466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Phë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HN</a:t>
            </a:r>
          </a:p>
        </p:txBody>
      </p:sp>
      <p:pic>
        <p:nvPicPr>
          <p:cNvPr id="16392" name="Picture 17" descr="bun th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12394"/>
            <a:ext cx="3962400" cy="2743200"/>
          </a:xfrm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1371600" y="5968425"/>
            <a:ext cx="2230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Bón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thang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181600" y="5968425"/>
            <a:ext cx="3283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lµng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vßng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3" grpId="0"/>
      <p:bldP spid="163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111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Hoạt động: Khám phá khoa học  Đề tài: Tìm hiểu về thủ đô Hà Nội Lứa tuổi: Mẫu giáo lớn 5 – 6 tuổi Giáo viên: Lưu Huyền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Chợ Đồng Xuân</vt:lpstr>
      <vt:lpstr>Cầu Long Biên</vt:lpstr>
      <vt:lpstr>C¸c mãn ¨n ®Æc s¶n cña Hµ Néi</vt:lpstr>
      <vt:lpstr>PowerPoint Presentation</vt:lpstr>
      <vt:lpstr>§©u lµ danh lam th¾ng c¶nh cña Hµ Néi</vt:lpstr>
      <vt:lpstr>§©u mãn ¨n ®Æc s¶n cña Hµ Néi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Techsi.vn</cp:lastModifiedBy>
  <cp:revision>86</cp:revision>
  <dcterms:created xsi:type="dcterms:W3CDTF">2009-11-06T01:20:33Z</dcterms:created>
  <dcterms:modified xsi:type="dcterms:W3CDTF">2023-05-12T01:14:01Z</dcterms:modified>
</cp:coreProperties>
</file>