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0781" y="0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C4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DẠY : LƯƠNG THU THỦY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 smtClean="0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 smtClean="0">
                <a:solidFill>
                  <a:srgbClr val="FF0000"/>
                </a:solidFill>
                <a:latin typeface=".VnKoala" pitchFamily="34" charset="0"/>
              </a:rPr>
              <a:t> LÔ</a:t>
            </a:r>
            <a:endParaRPr lang="en-US" sz="48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 smtClean="0">
                <a:solidFill>
                  <a:srgbClr val="FF0000"/>
                </a:solidFill>
                <a:latin typeface=".VnKoala" pitchFamily="34" charset="0"/>
              </a:rPr>
              <a:t> Than</a:t>
            </a:r>
            <a:endParaRPr lang="en-US" sz="4400" b="1" dirty="0">
              <a:solidFill>
                <a:srgbClr val="FF0000"/>
              </a:solidFill>
              <a:latin typeface=".VnKoa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</Words>
  <Application>Microsoft Office PowerPoint</Application>
  <PresentationFormat>On-screen Show (4:3)</PresentationFormat>
  <Paragraphs>12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11</cp:revision>
  <dcterms:created xsi:type="dcterms:W3CDTF">2022-05-11T01:52:44Z</dcterms:created>
  <dcterms:modified xsi:type="dcterms:W3CDTF">2023-05-16T08:49:18Z</dcterms:modified>
</cp:coreProperties>
</file>