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3AB4A-EC73-4555-9E89-76DBEF1F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78B50-36AF-4294-B802-8113F2DF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158" y="0"/>
            <a:ext cx="49296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DEC1C-38FA-485A-91E2-1027C2551CB4}"/>
              </a:ext>
            </a:extLst>
          </p:cNvPr>
          <p:cNvSpPr txBox="1"/>
          <p:nvPr/>
        </p:nvSpPr>
        <p:spPr>
          <a:xfrm>
            <a:off x="4708018" y="3743548"/>
            <a:ext cx="428117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SỚM MAI THỨC DẬY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1B252-9BE1-4790-9CA1-ED494C3B0119}"/>
              </a:ext>
            </a:extLst>
          </p:cNvPr>
          <p:cNvSpPr txBox="1"/>
          <p:nvPr/>
        </p:nvSpPr>
        <p:spPr>
          <a:xfrm>
            <a:off x="4839969" y="6261970"/>
            <a:ext cx="27719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:2022 - 2023</a:t>
            </a:r>
          </a:p>
        </p:txBody>
      </p:sp>
      <p:pic>
        <p:nvPicPr>
          <p:cNvPr id="9" name="Picture 8" descr="Logo MNLB-1">
            <a:extLst>
              <a:ext uri="{FF2B5EF4-FFF2-40B4-BE49-F238E27FC236}">
                <a16:creationId xmlns:a16="http://schemas.microsoft.com/office/drawing/2014/main" id="{725C32A7-EB3C-4223-9FF5-A7DEA81D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34" y="950272"/>
            <a:ext cx="1379906" cy="12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5FD41-585B-43DF-A4C3-4F30705DC808}"/>
              </a:ext>
            </a:extLst>
          </p:cNvPr>
          <p:cNvSpPr txBox="1"/>
          <p:nvPr/>
        </p:nvSpPr>
        <p:spPr>
          <a:xfrm>
            <a:off x="2221128" y="2656756"/>
            <a:ext cx="8995512" cy="196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 rtl="1">
              <a:lnSpc>
                <a:spcPct val="150000"/>
              </a:lnSpc>
              <a:defRPr/>
            </a:pP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089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78" b="-278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612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3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34" y="4922628"/>
            <a:ext cx="3149599" cy="1720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5" y="5043655"/>
            <a:ext cx="3149599" cy="1676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3" y="2857039"/>
            <a:ext cx="3149599" cy="1720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4" y="621130"/>
            <a:ext cx="3149599" cy="1720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6" y="2719279"/>
            <a:ext cx="3149599" cy="1676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8" y="564678"/>
            <a:ext cx="3149598" cy="17203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1968" y="324396"/>
            <a:ext cx="3140359" cy="2967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9267" y="2503232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54689" y="4599709"/>
            <a:ext cx="31588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25928" y="272468"/>
            <a:ext cx="27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cá nhân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5667" y="2534613"/>
            <a:ext cx="247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Ăn bữa sáng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1089" y="4577620"/>
            <a:ext cx="217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2764" y="30846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2764" y="253461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93525" y="4704959"/>
            <a:ext cx="3158837" cy="387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41309" y="355601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 học nào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7706" y="250323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Tự thức dậy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4651" y="4731650"/>
            <a:ext cx="199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58156" y="1065567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19763" y="3049633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367" y="5362140"/>
            <a:ext cx="1060796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3402" y="938099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3402" y="3079926"/>
            <a:ext cx="1060796" cy="841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3402" y="5326393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61610" y="1112686"/>
            <a:ext cx="73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7483" y="3108172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57340" y="5428857"/>
            <a:ext cx="63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32185" y="954371"/>
            <a:ext cx="60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70964" y="3156132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13582" y="53621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0745D-54CC-4268-97A2-4C8B74E5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3794460-D085-4AE8-BEA7-ED244A9DE094}"/>
              </a:ext>
            </a:extLst>
          </p:cNvPr>
          <p:cNvSpPr/>
          <p:nvPr/>
        </p:nvSpPr>
        <p:spPr>
          <a:xfrm>
            <a:off x="2071716" y="1344815"/>
            <a:ext cx="8525164" cy="2189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DD6C7-2AF3-4172-95E4-619158E376FB}"/>
              </a:ext>
            </a:extLst>
          </p:cNvPr>
          <p:cNvSpPr txBox="1"/>
          <p:nvPr/>
        </p:nvSpPr>
        <p:spPr>
          <a:xfrm>
            <a:off x="2538154" y="16746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10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52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635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6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4861" r="15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55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15694" r="78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97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/>
          <a:stretch/>
        </p:blipFill>
        <p:spPr>
          <a:xfrm>
            <a:off x="-101600" y="0"/>
            <a:ext cx="12293600" cy="7001163"/>
          </a:xfrm>
        </p:spPr>
      </p:pic>
    </p:spTree>
    <p:extLst>
      <p:ext uri="{BB962C8B-B14F-4D97-AF65-F5344CB8AC3E}">
        <p14:creationId xmlns:p14="http://schemas.microsoft.com/office/powerpoint/2010/main" val="412639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0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97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18</cp:revision>
  <dcterms:created xsi:type="dcterms:W3CDTF">2022-11-20T02:15:51Z</dcterms:created>
  <dcterms:modified xsi:type="dcterms:W3CDTF">2023-05-04T15:47:59Z</dcterms:modified>
</cp:coreProperties>
</file>