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7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7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6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9B65-6440-46C2-87AA-7884AE1B17A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705C-EF78-47CE-A3FD-078D1B1A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0483" y="629543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0174" y="143322"/>
            <a:ext cx="587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9726" y="1580823"/>
            <a:ext cx="430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0983" y="2724447"/>
            <a:ext cx="384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549" y="3429000"/>
            <a:ext cx="777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5549" y="3977282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549" y="4543335"/>
            <a:ext cx="2961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177510" y="202738"/>
            <a:ext cx="7836980" cy="9899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6974" y="1462316"/>
            <a:ext cx="4870232" cy="9280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5052" y="1613801"/>
            <a:ext cx="1024583" cy="576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6974" y="1638175"/>
            <a:ext cx="1024583" cy="576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097" y="1625988"/>
            <a:ext cx="1024583" cy="576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252" y="1638175"/>
            <a:ext cx="1024583" cy="576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009" y="1625988"/>
            <a:ext cx="1024583" cy="5763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4546" y="3842334"/>
            <a:ext cx="2243337" cy="10058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/>
          <p:cNvSpPr/>
          <p:nvPr/>
        </p:nvSpPr>
        <p:spPr>
          <a:xfrm rot="8115433">
            <a:off x="6859322" y="3060499"/>
            <a:ext cx="1974570" cy="873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 rot="2693110">
            <a:off x="8273514" y="3081387"/>
            <a:ext cx="2010259" cy="996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7343" y="4057087"/>
            <a:ext cx="1024583" cy="5763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7082" y="4092008"/>
            <a:ext cx="1024583" cy="576328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1163184" y="2043276"/>
            <a:ext cx="2265740" cy="7794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1092057" y="4532912"/>
            <a:ext cx="2429421" cy="7794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97762" y="3085407"/>
            <a:ext cx="653847" cy="68718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979843" y="5518427"/>
            <a:ext cx="653847" cy="68718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463" y="2160653"/>
            <a:ext cx="1024583" cy="5763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276" y="2144856"/>
            <a:ext cx="1024583" cy="576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530" y="4632150"/>
            <a:ext cx="1024583" cy="5763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6077" y="4668336"/>
            <a:ext cx="1024583" cy="5763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260" y="4668336"/>
            <a:ext cx="1024583" cy="5763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028712" y="3871922"/>
            <a:ext cx="2243337" cy="10058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7062" y="3852679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96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177510" y="202738"/>
            <a:ext cx="7836980" cy="9899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5910469" y="1574589"/>
            <a:ext cx="5497045" cy="12029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8963" y="1662542"/>
            <a:ext cx="1046922" cy="1046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4378" y="1652603"/>
            <a:ext cx="1046922" cy="1046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9793" y="1652603"/>
            <a:ext cx="1046922" cy="1046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0192" y="1662542"/>
            <a:ext cx="1046922" cy="1046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6361" y="1636420"/>
            <a:ext cx="1046922" cy="104692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5763432" y="3869634"/>
            <a:ext cx="2464905" cy="11661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?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8603977" y="3864635"/>
            <a:ext cx="3495258" cy="11661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/>
          <p:cNvSpPr/>
          <p:nvPr/>
        </p:nvSpPr>
        <p:spPr>
          <a:xfrm rot="7495227">
            <a:off x="7529045" y="3258144"/>
            <a:ext cx="1298773" cy="13125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 rot="3181058">
            <a:off x="8397667" y="3269950"/>
            <a:ext cx="1298773" cy="13125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3898" y="3978820"/>
            <a:ext cx="867499" cy="8674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8991" y="4013981"/>
            <a:ext cx="897948" cy="885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8246" y="3982212"/>
            <a:ext cx="867499" cy="8674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457" y="3978820"/>
            <a:ext cx="867499" cy="867499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1258957" y="2128803"/>
            <a:ext cx="2445699" cy="10384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594" y="2155418"/>
            <a:ext cx="985234" cy="985234"/>
          </a:xfrm>
          <a:prstGeom prst="rect">
            <a:avLst/>
          </a:prstGeom>
        </p:spPr>
      </p:pic>
      <p:sp>
        <p:nvSpPr>
          <p:cNvPr id="22" name="Rectangle: Rounded Corners 21"/>
          <p:cNvSpPr/>
          <p:nvPr/>
        </p:nvSpPr>
        <p:spPr>
          <a:xfrm>
            <a:off x="1227331" y="4456921"/>
            <a:ext cx="2445699" cy="10384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6181" y="4510152"/>
            <a:ext cx="985234" cy="9852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5429" l="0" r="98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152" y="4483536"/>
            <a:ext cx="985234" cy="98523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086130" y="3279652"/>
            <a:ext cx="682605" cy="699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1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77510" y="5649616"/>
            <a:ext cx="591225" cy="6141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2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9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9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12" grpId="0" animBg="1"/>
      <p:bldP spid="13" grpId="0" animBg="1"/>
      <p:bldP spid="14" grpId="0" animBg="1"/>
      <p:bldP spid="20" grpId="0" animBg="1"/>
      <p:bldP spid="22" grpId="0" animBg="1"/>
      <p:bldP spid="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0"/>
            <a:ext cx="12196763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05561" y="1234440"/>
            <a:ext cx="1779957" cy="19543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63" y="827309"/>
            <a:ext cx="2080979" cy="2534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5334" y="814604"/>
            <a:ext cx="1999371" cy="2587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9145" y="827309"/>
            <a:ext cx="2080979" cy="26016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1883" y="827019"/>
            <a:ext cx="2079939" cy="25622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7489" y="799429"/>
            <a:ext cx="1970552" cy="261742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359866" y="1385620"/>
            <a:ext cx="354330" cy="4114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377328" y="1385620"/>
            <a:ext cx="354330" cy="4114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59866" y="2640528"/>
            <a:ext cx="354330" cy="4114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420569" y="2550850"/>
            <a:ext cx="354330" cy="4114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878897" y="1922414"/>
            <a:ext cx="354330" cy="4114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/>
          <p:cNvSpPr/>
          <p:nvPr/>
        </p:nvSpPr>
        <p:spPr>
          <a:xfrm>
            <a:off x="304800" y="3401676"/>
            <a:ext cx="9369286" cy="1098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7" grpId="0" animBg="1"/>
      <p:bldP spid="28" grpId="0" animBg="1"/>
      <p:bldP spid="29" grpId="0" animBg="1"/>
      <p:bldP spid="30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1541021" y="240028"/>
            <a:ext cx="8477250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818731" y="3049339"/>
            <a:ext cx="2657952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6598796" y="3026703"/>
            <a:ext cx="4911453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328156" y="561199"/>
            <a:ext cx="1409700" cy="1311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38912" y="607918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89767" y="1048313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438912" y="1408887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1313811" y="1434462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313811" y="613295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/>
          <p:cNvSpPr/>
          <p:nvPr/>
        </p:nvSpPr>
        <p:spPr>
          <a:xfrm rot="8866262">
            <a:off x="3373651" y="2527718"/>
            <a:ext cx="1908514" cy="165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/>
          <p:cNvSpPr/>
          <p:nvPr/>
        </p:nvSpPr>
        <p:spPr>
          <a:xfrm rot="2482446" flipV="1">
            <a:off x="5438223" y="2498186"/>
            <a:ext cx="1566289" cy="1689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41021" y="5166360"/>
            <a:ext cx="1132324" cy="996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35586" y="5472501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85947" y="5166360"/>
            <a:ext cx="1132324" cy="996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033884" y="5312481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26077" y="5312480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31663" y="5737745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524967" y="5737744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5444" y="309171"/>
            <a:ext cx="1353503" cy="16483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0375" y="310085"/>
            <a:ext cx="1353503" cy="16483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8874" y="328623"/>
            <a:ext cx="1353503" cy="16483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895" y="307372"/>
            <a:ext cx="1353503" cy="164839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3242" y="353246"/>
            <a:ext cx="1353503" cy="16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3985 0.416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2081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7643 0.4048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16 L 0.23047 0.4039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8099 0.4145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4935 0.4129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41021" y="240028"/>
            <a:ext cx="8477250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818731" y="3049339"/>
            <a:ext cx="2657952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 rot="8866262">
            <a:off x="3373651" y="2527718"/>
            <a:ext cx="1908514" cy="1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/>
          <p:cNvSpPr/>
          <p:nvPr/>
        </p:nvSpPr>
        <p:spPr>
          <a:xfrm rot="2482446" flipV="1">
            <a:off x="5438223" y="2498186"/>
            <a:ext cx="1566289" cy="168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6598796" y="3142251"/>
            <a:ext cx="4911453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5444" y="309171"/>
            <a:ext cx="1353503" cy="164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3370" y="255637"/>
            <a:ext cx="1353503" cy="1648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9135" y="307369"/>
            <a:ext cx="1353503" cy="1648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895" y="255637"/>
            <a:ext cx="1353503" cy="1648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7770" y="307369"/>
            <a:ext cx="1353503" cy="16483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28156" y="561199"/>
            <a:ext cx="1409700" cy="1311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38912" y="607918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313811" y="613295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889767" y="1048313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438912" y="1408887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313811" y="1434462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41021" y="5166360"/>
            <a:ext cx="1132324" cy="996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53847" y="5472501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0803" y="5478530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85947" y="5166360"/>
            <a:ext cx="1132324" cy="996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934582" y="5541056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296582" y="5558585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75992" y="5554635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136 0.4048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02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10911 0.4106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-0.00047 L 0.13294 0.4282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13932 0.4358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13932 0.424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2364" y="2093843"/>
            <a:ext cx="2393931" cy="23986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60174" y="2266123"/>
            <a:ext cx="498419" cy="7023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7061" y="2266123"/>
            <a:ext cx="498419" cy="7023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58617" y="2968487"/>
            <a:ext cx="498419" cy="7023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60173" y="3670851"/>
            <a:ext cx="498419" cy="7023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92456" y="3670851"/>
            <a:ext cx="498419" cy="7023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 rot="20256065">
            <a:off x="3338939" y="2612594"/>
            <a:ext cx="1857448" cy="19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 rot="1617097">
            <a:off x="3222613" y="3827895"/>
            <a:ext cx="2107096" cy="23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55479" y="1431235"/>
            <a:ext cx="1415111" cy="1213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63340" y="1431235"/>
            <a:ext cx="1510748" cy="1186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92985" y="2093843"/>
            <a:ext cx="405207" cy="172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92985" y="4320206"/>
            <a:ext cx="405207" cy="172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20810" y="3793435"/>
            <a:ext cx="1381815" cy="1213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51304" y="3793435"/>
            <a:ext cx="1722784" cy="1213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816636" y="1800846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237719" y="1523969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9049265" y="1523969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237719" y="2111589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049265" y="2111589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389567" y="4219692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93917" y="4219691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18134" y="4268619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576191" y="4268619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9146793" y="4268619"/>
            <a:ext cx="492796" cy="4477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41021" y="240028"/>
            <a:ext cx="8477250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689113" y="3049339"/>
            <a:ext cx="2787568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 rot="8866262">
            <a:off x="3373651" y="2527718"/>
            <a:ext cx="1908514" cy="1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/>
          <p:cNvSpPr/>
          <p:nvPr/>
        </p:nvSpPr>
        <p:spPr>
          <a:xfrm rot="2482446" flipV="1">
            <a:off x="5438223" y="2498186"/>
            <a:ext cx="1566289" cy="168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6598796" y="3142251"/>
            <a:ext cx="4911453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328156" y="561199"/>
            <a:ext cx="1409700" cy="1311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38912" y="607918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313811" y="613295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889767" y="1048313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438912" y="1408887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313811" y="1434462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41021" y="5166360"/>
            <a:ext cx="1132324" cy="996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53847" y="5472501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0803" y="5478530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85947" y="5166360"/>
            <a:ext cx="1132324" cy="996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934582" y="5541056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296582" y="5558585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75992" y="5554635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9" y="240028"/>
            <a:ext cx="1433439" cy="16754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39" y="240028"/>
            <a:ext cx="1433439" cy="16754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239" y="177558"/>
            <a:ext cx="1433439" cy="16754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03" y="206204"/>
            <a:ext cx="1433439" cy="16754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185" y="262067"/>
            <a:ext cx="1433439" cy="167541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0356514" y="576404"/>
            <a:ext cx="1409700" cy="1311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410554" y="649790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285161" y="657764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831056" y="1033108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311607" y="1389993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467270" y="1458575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8412 0.4245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212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9141 0.430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150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5052 0.4432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2215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4258 0.446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2233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1681 0.443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66667E-6 2.22222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3.95833E-6 2.22222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3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3.95833E-6 2.22222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2.08333E-6 2.22222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3.95833E-6 2.22222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37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41021" y="240028"/>
            <a:ext cx="8477250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1099929" y="3078920"/>
            <a:ext cx="2494657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 rot="8866262">
            <a:off x="3373651" y="2527718"/>
            <a:ext cx="1908514" cy="1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/>
          <p:cNvSpPr/>
          <p:nvPr/>
        </p:nvSpPr>
        <p:spPr>
          <a:xfrm rot="2482446" flipV="1">
            <a:off x="5438223" y="2498186"/>
            <a:ext cx="1566289" cy="168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6374296" y="3142251"/>
            <a:ext cx="5363560" cy="1783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328156" y="561199"/>
            <a:ext cx="1409700" cy="1311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38912" y="607918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313811" y="613295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889767" y="1048313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438912" y="1408887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313811" y="1434462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41021" y="5166360"/>
            <a:ext cx="1132324" cy="996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45395" y="5409515"/>
            <a:ext cx="343194" cy="3861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85947" y="5166360"/>
            <a:ext cx="1132324" cy="996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975274" y="5250620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644754" y="5795664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44755" y="5250620"/>
            <a:ext cx="305695" cy="3040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9" y="240028"/>
            <a:ext cx="1433439" cy="16754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39" y="240028"/>
            <a:ext cx="1433439" cy="16754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239" y="177558"/>
            <a:ext cx="1433439" cy="16754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03" y="206204"/>
            <a:ext cx="1433439" cy="16754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185" y="262067"/>
            <a:ext cx="1433439" cy="1675419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8975274" y="5747709"/>
            <a:ext cx="305695" cy="33703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138 0.4245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12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2569 0.439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2199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3971 0.4587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294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20117 0.446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2233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19192 0.4252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4.79167E-6 2.22222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3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2.29167E-6 2.22222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3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3.54167E-6 2.22222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2.08333E-6 2.22222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3.95833E-6 2.22222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6385" y="2598003"/>
            <a:ext cx="7719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6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337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3411" y="302048"/>
            <a:ext cx="6384167" cy="7622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30250" y="2441473"/>
            <a:ext cx="4147931" cy="2364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973447" y="2603454"/>
            <a:ext cx="728660" cy="6801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</p:txBody>
      </p:sp>
      <p:sp>
        <p:nvSpPr>
          <p:cNvPr id="36" name="Arrow: Right 35"/>
          <p:cNvSpPr/>
          <p:nvPr/>
        </p:nvSpPr>
        <p:spPr>
          <a:xfrm rot="7734488" flipV="1">
            <a:off x="1931255" y="3394224"/>
            <a:ext cx="288035" cy="1237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414862" y="3591039"/>
            <a:ext cx="536113" cy="567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32870" y="3592041"/>
            <a:ext cx="536113" cy="597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34470" y="2632093"/>
            <a:ext cx="728660" cy="6801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</p:txBody>
      </p:sp>
      <p:sp>
        <p:nvSpPr>
          <p:cNvPr id="51" name="Oval 50"/>
          <p:cNvSpPr/>
          <p:nvPr/>
        </p:nvSpPr>
        <p:spPr>
          <a:xfrm>
            <a:off x="2394448" y="2667420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023862" y="2667420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06863" y="2852275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395641" y="3067204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23862" y="3067205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901665" y="2703434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47111" y="2703434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901665" y="3046313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247111" y="3058018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row: Right 59"/>
          <p:cNvSpPr/>
          <p:nvPr/>
        </p:nvSpPr>
        <p:spPr>
          <a:xfrm rot="2782154" flipV="1">
            <a:off x="2336474" y="3390227"/>
            <a:ext cx="288035" cy="1237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553885" y="3782491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559893" y="3652002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800926" y="3652002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567887" y="3934247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817709" y="3920952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386931" y="3615168"/>
            <a:ext cx="536113" cy="567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453291" y="3615168"/>
            <a:ext cx="536113" cy="567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</p:txBody>
      </p:sp>
      <p:sp>
        <p:nvSpPr>
          <p:cNvPr id="68" name="Arrow: Right 67"/>
          <p:cNvSpPr/>
          <p:nvPr/>
        </p:nvSpPr>
        <p:spPr>
          <a:xfrm rot="7734488" flipV="1">
            <a:off x="3845386" y="3410712"/>
            <a:ext cx="288035" cy="1237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/>
          <p:cNvSpPr/>
          <p:nvPr/>
        </p:nvSpPr>
        <p:spPr>
          <a:xfrm rot="2947524" flipV="1">
            <a:off x="4240476" y="3412252"/>
            <a:ext cx="288035" cy="1237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468028" y="3841819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741586" y="3838458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416292" y="3703750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675227" y="3714193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4529692" y="3936307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978852" y="2424986"/>
            <a:ext cx="4147931" cy="2364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4085973" y="2897654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675505" y="2557557"/>
            <a:ext cx="728660" cy="6801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</p:txBody>
      </p:sp>
      <p:sp>
        <p:nvSpPr>
          <p:cNvPr id="78" name="Oval 77"/>
          <p:cNvSpPr/>
          <p:nvPr/>
        </p:nvSpPr>
        <p:spPr>
          <a:xfrm>
            <a:off x="8784915" y="2667420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9112775" y="2652733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937315" y="2819820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718865" y="2984846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091461" y="3020809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/>
          <p:cNvSpPr/>
          <p:nvPr/>
        </p:nvSpPr>
        <p:spPr>
          <a:xfrm rot="7734488" flipV="1">
            <a:off x="8669928" y="3320228"/>
            <a:ext cx="288035" cy="1237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/>
          <p:cNvSpPr/>
          <p:nvPr/>
        </p:nvSpPr>
        <p:spPr>
          <a:xfrm rot="2958638" flipV="1">
            <a:off x="9034334" y="3329264"/>
            <a:ext cx="288035" cy="1237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248802" y="3540661"/>
            <a:ext cx="536113" cy="567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9236943" y="3522740"/>
            <a:ext cx="536113" cy="567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,</a:t>
            </a:r>
          </a:p>
          <a:p>
            <a:pPr algn="ctr"/>
            <a:r>
              <a:rPr lang="en-US" dirty="0"/>
              <a:t>    </a:t>
            </a:r>
          </a:p>
        </p:txBody>
      </p:sp>
      <p:sp>
        <p:nvSpPr>
          <p:cNvPr id="87" name="Oval 86"/>
          <p:cNvSpPr/>
          <p:nvPr/>
        </p:nvSpPr>
        <p:spPr>
          <a:xfrm>
            <a:off x="8407633" y="3736097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9286549" y="3581357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528353" y="3587750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276602" y="3874918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528353" y="3868898"/>
            <a:ext cx="218450" cy="1848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817709" y="4962377"/>
            <a:ext cx="759544" cy="7077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3" name="Oval 92"/>
          <p:cNvSpPr/>
          <p:nvPr/>
        </p:nvSpPr>
        <p:spPr>
          <a:xfrm>
            <a:off x="8735508" y="4887452"/>
            <a:ext cx="759544" cy="7077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34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6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180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2023-04-20T02:06:24Z</dcterms:created>
  <dcterms:modified xsi:type="dcterms:W3CDTF">2023-05-05T07:28:56Z</dcterms:modified>
</cp:coreProperties>
</file>