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24"/>
  </p:notesMasterIdLst>
  <p:sldIdLst>
    <p:sldId id="293" r:id="rId5"/>
    <p:sldId id="270" r:id="rId6"/>
    <p:sldId id="273" r:id="rId7"/>
    <p:sldId id="267" r:id="rId8"/>
    <p:sldId id="268" r:id="rId9"/>
    <p:sldId id="276" r:id="rId10"/>
    <p:sldId id="279" r:id="rId11"/>
    <p:sldId id="289" r:id="rId12"/>
    <p:sldId id="274" r:id="rId13"/>
    <p:sldId id="275" r:id="rId14"/>
    <p:sldId id="269" r:id="rId15"/>
    <p:sldId id="280" r:id="rId16"/>
    <p:sldId id="290" r:id="rId17"/>
    <p:sldId id="282" r:id="rId18"/>
    <p:sldId id="283" r:id="rId19"/>
    <p:sldId id="284" r:id="rId20"/>
    <p:sldId id="285" r:id="rId21"/>
    <p:sldId id="286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4" autoAdjust="0"/>
    <p:restoredTop sz="91474" autoAdjust="0"/>
  </p:normalViewPr>
  <p:slideViewPr>
    <p:cSldViewPr>
      <p:cViewPr>
        <p:scale>
          <a:sx n="49" d="100"/>
          <a:sy n="49" d="100"/>
        </p:scale>
        <p:origin x="2347" y="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25051-B1B7-4117-896C-0C0E298F4DD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696C1-F74A-4172-8C8B-DF79EE8E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4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696C1-F74A-4172-8C8B-DF79EE8ED4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0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4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4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44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47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55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86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17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26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89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52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3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7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78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43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22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06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19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93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91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7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62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7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37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56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02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19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40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8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19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36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02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18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0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96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626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52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44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189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3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3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2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4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6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9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4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6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3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363380"/>
            <a:ext cx="1393556" cy="1415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3245" y="3049950"/>
            <a:ext cx="644997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VĂN HỌC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TÀI: THƠ ‘CÁI NẮNG ĐI CHƠI’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 TUỔI: 4-5 TUỔI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THÂN THỊ HIỆP THẮNG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2098" y="281306"/>
            <a:ext cx="58475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 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MN LONG BIÊN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6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5962" y="1676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Cái nắng đi chơi</a:t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</a:rPr>
              <a:t>Bóng râm ở lại</a:t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</a:rPr>
              <a:t>Và tiếng ru hời</a:t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</a:rPr>
              <a:t>Rất êm của ngoại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4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0" y="14289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Verdana"/>
              </a:rPr>
              <a:t>Cái nắng đi chơi</a:t>
            </a:r>
            <a:r>
              <a:rPr lang="vi-VN" b="1" dirty="0">
                <a:solidFill>
                  <a:srgbClr val="FF0000"/>
                </a:solidFill>
              </a:rPr>
              <a:t/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  <a:latin typeface="Verdana"/>
              </a:rPr>
              <a:t>Bé còn say ngủ</a:t>
            </a:r>
            <a:r>
              <a:rPr lang="vi-VN" b="1" dirty="0">
                <a:solidFill>
                  <a:srgbClr val="FF0000"/>
                </a:solidFill>
              </a:rPr>
              <a:t/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  <a:latin typeface="Verdana"/>
              </a:rPr>
              <a:t>Ru hỡi ru hời</a:t>
            </a:r>
            <a:r>
              <a:rPr lang="vi-VN" b="1" dirty="0">
                <a:solidFill>
                  <a:srgbClr val="FF0000"/>
                </a:solidFill>
              </a:rPr>
              <a:t/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  <a:latin typeface="Verdana"/>
              </a:rPr>
              <a:t>Cái ngủ còn </a:t>
            </a:r>
            <a:r>
              <a:rPr lang="vi-VN" b="1" dirty="0" smtClean="0">
                <a:solidFill>
                  <a:srgbClr val="FF0000"/>
                </a:solidFill>
                <a:latin typeface="Verdana"/>
              </a:rPr>
              <a:t>say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8077200" y="60960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7244" y="1981200"/>
            <a:ext cx="874951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Qua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85" y="-192107"/>
            <a:ext cx="2101015" cy="16399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244" y="627846"/>
            <a:ext cx="17876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287"/>
            <a:ext cx="1722124" cy="13441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1752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Verdana"/>
              </a:rPr>
              <a:t>Cái nắng đi chơi</a:t>
            </a:r>
            <a:r>
              <a:rPr lang="vi-VN" b="1" dirty="0">
                <a:solidFill>
                  <a:srgbClr val="FF0000"/>
                </a:solidFill>
              </a:rPr>
              <a:t/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  <a:latin typeface="Verdana"/>
              </a:rPr>
              <a:t>Dắt trưa qua phố</a:t>
            </a:r>
            <a:r>
              <a:rPr lang="vi-VN" b="1" dirty="0">
                <a:solidFill>
                  <a:srgbClr val="FF0000"/>
                </a:solidFill>
              </a:rPr>
              <a:t/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  <a:latin typeface="Verdana"/>
              </a:rPr>
              <a:t>Dắt gió qua trời</a:t>
            </a:r>
            <a:r>
              <a:rPr lang="vi-VN" b="1" dirty="0">
                <a:solidFill>
                  <a:srgbClr val="FF0000"/>
                </a:solidFill>
              </a:rPr>
              <a:t/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  <a:latin typeface="Verdana"/>
              </a:rPr>
              <a:t>Dắt hương qua ngõ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0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812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1200" y="1066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Cái nắng đi chơi</a:t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</a:rPr>
              <a:t>Dắt mây qua núi</a:t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</a:rPr>
              <a:t>Dắt tiếng chim rơi</a:t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</a:rPr>
              <a:t>Về thăm khe suối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5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51575" y="2057400"/>
            <a:ext cx="49584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85" y="-192107"/>
            <a:ext cx="2101015" cy="16399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244" y="627846"/>
            <a:ext cx="17876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5962" y="1676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Cái nắng đi chơi</a:t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</a:rPr>
              <a:t>Bóng râm ở lại</a:t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</a:rPr>
              <a:t>Và tiếng ru hời</a:t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</a:rPr>
              <a:t>Rất êm của ngoại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51575" y="2057400"/>
            <a:ext cx="55306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85" y="-192107"/>
            <a:ext cx="2101015" cy="16399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244" y="627846"/>
            <a:ext cx="17876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4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4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0" y="14289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Verdana"/>
              </a:rPr>
              <a:t>Cái nắng đi chơi</a:t>
            </a:r>
            <a:r>
              <a:rPr lang="vi-VN" b="1" dirty="0">
                <a:solidFill>
                  <a:srgbClr val="FF0000"/>
                </a:solidFill>
              </a:rPr>
              <a:t/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  <a:latin typeface="Verdana"/>
              </a:rPr>
              <a:t>Bé còn say ngủ</a:t>
            </a:r>
            <a:r>
              <a:rPr lang="vi-VN" b="1" dirty="0">
                <a:solidFill>
                  <a:srgbClr val="FF0000"/>
                </a:solidFill>
              </a:rPr>
              <a:t/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  <a:latin typeface="Verdana"/>
              </a:rPr>
              <a:t>Ru hỡi ru hời</a:t>
            </a:r>
            <a:r>
              <a:rPr lang="vi-VN" b="1" dirty="0">
                <a:solidFill>
                  <a:srgbClr val="FF0000"/>
                </a:solidFill>
              </a:rPr>
              <a:t/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  <a:latin typeface="Verdana"/>
              </a:rPr>
              <a:t>Cái ngủ còn </a:t>
            </a:r>
            <a:r>
              <a:rPr lang="vi-VN" b="1" dirty="0" smtClean="0">
                <a:solidFill>
                  <a:srgbClr val="FF0000"/>
                </a:solidFill>
                <a:latin typeface="Verdana"/>
              </a:rPr>
              <a:t>say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8077200" y="60960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0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6"/>
            <a:ext cx="9144000" cy="684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70948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NẮNG ĐI CHƠI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6900" y="556613"/>
            <a:ext cx="4953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hời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0948"/>
            <a:ext cx="2858197" cy="28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7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287"/>
            <a:ext cx="1722124" cy="134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1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9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6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4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00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29800" y="970746"/>
            <a:ext cx="601318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85" y="-192107"/>
            <a:ext cx="2101015" cy="16399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33284" y="2871787"/>
            <a:ext cx="6781800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54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0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287"/>
            <a:ext cx="1722124" cy="13441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1752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Verdana"/>
              </a:rPr>
              <a:t>Cái nắng đi chơi</a:t>
            </a:r>
            <a:r>
              <a:rPr lang="vi-VN" b="1" dirty="0">
                <a:solidFill>
                  <a:srgbClr val="FF0000"/>
                </a:solidFill>
              </a:rPr>
              <a:t/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  <a:latin typeface="Verdana"/>
              </a:rPr>
              <a:t>Dắt trưa qua phố</a:t>
            </a:r>
            <a:r>
              <a:rPr lang="vi-VN" b="1" dirty="0">
                <a:solidFill>
                  <a:srgbClr val="FF0000"/>
                </a:solidFill>
              </a:rPr>
              <a:t/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  <a:latin typeface="Verdana"/>
              </a:rPr>
              <a:t>Dắt gió qua trời</a:t>
            </a:r>
            <a:r>
              <a:rPr lang="vi-VN" b="1" dirty="0">
                <a:solidFill>
                  <a:srgbClr val="FF0000"/>
                </a:solidFill>
              </a:rPr>
              <a:t/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  <a:latin typeface="Verdana"/>
              </a:rPr>
              <a:t>Dắt hương qua ngõ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812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1200" y="1066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Cái nắng đi chơi</a:t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</a:rPr>
              <a:t>Dắt mây qua núi</a:t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</a:rPr>
              <a:t>Dắt tiếng chim rơi</a:t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</a:rPr>
              <a:t>Về thăm khe suối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95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219</Words>
  <Application>Microsoft Office PowerPoint</Application>
  <PresentationFormat>On-screen Show (4:3)</PresentationFormat>
  <Paragraphs>46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Times New Roman</vt:lpstr>
      <vt:lpstr>Verdana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 GIÁO DỤC THỂ CHẤT  ĐI TRÊN VẠCH KẺ THẲNG  TRÊN SÀN</dc:title>
  <dc:creator>Administrator_PC</dc:creator>
  <cp:lastModifiedBy>LENOVO</cp:lastModifiedBy>
  <cp:revision>34</cp:revision>
  <dcterms:created xsi:type="dcterms:W3CDTF">2021-05-14T15:06:43Z</dcterms:created>
  <dcterms:modified xsi:type="dcterms:W3CDTF">2023-04-24T05:36:14Z</dcterms:modified>
</cp:coreProperties>
</file>