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1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2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10" r:id="rId5"/>
    <p:sldMasterId id="2147483722" r:id="rId6"/>
    <p:sldMasterId id="2147483734" r:id="rId7"/>
    <p:sldMasterId id="2147483746" r:id="rId8"/>
    <p:sldMasterId id="2147483758" r:id="rId9"/>
    <p:sldMasterId id="2147483770" r:id="rId10"/>
    <p:sldMasterId id="2147483782" r:id="rId11"/>
    <p:sldMasterId id="2147483794" r:id="rId12"/>
    <p:sldMasterId id="2147483806" r:id="rId13"/>
    <p:sldMasterId id="2147483818" r:id="rId14"/>
    <p:sldMasterId id="2147483830" r:id="rId15"/>
    <p:sldMasterId id="2147483842" r:id="rId16"/>
    <p:sldMasterId id="2147483854" r:id="rId17"/>
    <p:sldMasterId id="2147483866" r:id="rId18"/>
    <p:sldMasterId id="2147483878" r:id="rId19"/>
    <p:sldMasterId id="2147483890" r:id="rId20"/>
    <p:sldMasterId id="2147483902" r:id="rId21"/>
    <p:sldMasterId id="2147483914" r:id="rId22"/>
    <p:sldMasterId id="2147483926" r:id="rId23"/>
  </p:sldMasterIdLst>
  <p:sldIdLst>
    <p:sldId id="257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68" r:id="rId35"/>
    <p:sldId id="269" r:id="rId36"/>
    <p:sldId id="270" r:id="rId37"/>
    <p:sldId id="271" r:id="rId38"/>
    <p:sldId id="272" r:id="rId39"/>
    <p:sldId id="273" r:id="rId40"/>
    <p:sldId id="274" r:id="rId41"/>
    <p:sldId id="275" r:id="rId42"/>
    <p:sldId id="276" r:id="rId43"/>
    <p:sldId id="277" r:id="rId44"/>
    <p:sldId id="278" r:id="rId45"/>
    <p:sldId id="279" r:id="rId46"/>
    <p:sldId id="280" r:id="rId47"/>
    <p:sldId id="281" r:id="rId48"/>
    <p:sldId id="282" r:id="rId49"/>
    <p:sldId id="283" r:id="rId50"/>
    <p:sldId id="284" r:id="rId51"/>
    <p:sldId id="285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6.xml"/><Relationship Id="rId41" Type="http://schemas.openxmlformats.org/officeDocument/2006/relationships/slide" Target="slides/slide1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391D3-06AD-4ACF-85D0-2A7713C5E57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65008"/>
      </p:ext>
    </p:extLst>
  </p:cSld>
  <p:clrMapOvr>
    <a:masterClrMapping/>
  </p:clrMapOvr>
  <p:transition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1085E-4760-454E-8F4A-E9994D2D2B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52509"/>
      </p:ext>
    </p:extLst>
  </p:cSld>
  <p:clrMapOvr>
    <a:masterClrMapping/>
  </p:clrMapOvr>
  <p:transition>
    <p:comb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E02FD-BAD7-4FE1-8A56-FA600069A8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2724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27987-C216-4AA1-9D11-57EDF55B77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497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31834-CD56-4311-85D4-FD326376B1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5656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5ADE8-C70C-46E1-9CC1-F68713B002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86596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08111-EDB0-49A5-9776-00D0A35D21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2536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A2891-D0A3-4DE3-89B5-44C6F83DDF0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480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315C1-933B-49EC-9DC4-B8B1CDE170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7856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99622-F812-4F93-83E7-535EAB49B2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8373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A8F1D-76FA-41C2-AE53-C6513021F7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0240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7D456-9626-4EE5-A227-18D98F1623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11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2E9C2-AFAF-454C-B6F4-A56F284FCE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29186"/>
      </p:ext>
    </p:extLst>
  </p:cSld>
  <p:clrMapOvr>
    <a:masterClrMapping/>
  </p:clrMapOvr>
  <p:transition>
    <p:comb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C9B99-557B-45A0-B7B9-6E21A584C2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264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E02FD-BAD7-4FE1-8A56-FA600069A8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4769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27987-C216-4AA1-9D11-57EDF55B77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264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31834-CD56-4311-85D4-FD326376B1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14550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5ADE8-C70C-46E1-9CC1-F68713B002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12092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08111-EDB0-49A5-9776-00D0A35D21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32567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A2891-D0A3-4DE3-89B5-44C6F83DDF0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3430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315C1-933B-49EC-9DC4-B8B1CDE170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7262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99622-F812-4F93-83E7-535EAB49B2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38386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A8F1D-76FA-41C2-AE53-C6513021F7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30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6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134147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4148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34149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grpSp>
        <p:nvGrpSpPr>
          <p:cNvPr id="134150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134151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grpSp>
          <p:nvGrpSpPr>
            <p:cNvPr id="13415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34153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4154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4155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4156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4157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4158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13415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34160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4161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4162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4163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4164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4165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34166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34167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34168" name="Rectangle 2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4169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F705A48-8D17-4C62-B574-7DC296DB066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4170" name="Rectangle 2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77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7D456-9626-4EE5-A227-18D98F1623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3556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C9B99-557B-45A0-B7B9-6E21A584C2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6996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E02FD-BAD7-4FE1-8A56-FA600069A8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2273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27987-C216-4AA1-9D11-57EDF55B77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60662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31834-CD56-4311-85D4-FD326376B1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0186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5ADE8-C70C-46E1-9CC1-F68713B002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8065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08111-EDB0-49A5-9776-00D0A35D21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1709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A2891-D0A3-4DE3-89B5-44C6F83DDF0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34139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315C1-933B-49EC-9DC4-B8B1CDE170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4810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99622-F812-4F93-83E7-535EAB49B2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69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DDE3D-12E0-436B-986B-033051331BC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84705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A8F1D-76FA-41C2-AE53-C6513021F7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5092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7D456-9626-4EE5-A227-18D98F1623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7929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C9B99-557B-45A0-B7B9-6E21A584C2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24815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E02FD-BAD7-4FE1-8A56-FA600069A8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424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27987-C216-4AA1-9D11-57EDF55B77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2140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31834-CD56-4311-85D4-FD326376B1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71711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5ADE8-C70C-46E1-9CC1-F68713B002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5914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08111-EDB0-49A5-9776-00D0A35D21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19333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A2891-D0A3-4DE3-89B5-44C6F83DDF0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8587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315C1-933B-49EC-9DC4-B8B1CDE170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88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F5CBD-88AF-49CB-B9E5-3E7318A1F39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83715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99622-F812-4F93-83E7-535EAB49B2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386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A8F1D-76FA-41C2-AE53-C6513021F7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8962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7D456-9626-4EE5-A227-18D98F1623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05776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C9B99-557B-45A0-B7B9-6E21A584C2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40443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E02FD-BAD7-4FE1-8A56-FA600069A8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8767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27987-C216-4AA1-9D11-57EDF55B77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43080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31834-CD56-4311-85D4-FD326376B1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04847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5ADE8-C70C-46E1-9CC1-F68713B002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54772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08111-EDB0-49A5-9776-00D0A35D21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6219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A2891-D0A3-4DE3-89B5-44C6F83DDF0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913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D2AB9-D4C1-42A7-928B-3CD6987E390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81907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315C1-933B-49EC-9DC4-B8B1CDE170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3263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99622-F812-4F93-83E7-535EAB49B2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89692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A8F1D-76FA-41C2-AE53-C6513021F7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68971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7D456-9626-4EE5-A227-18D98F1623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22513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C9B99-557B-45A0-B7B9-6E21A584C2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13344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E02FD-BAD7-4FE1-8A56-FA600069A8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89000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27987-C216-4AA1-9D11-57EDF55B77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86760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31834-CD56-4311-85D4-FD326376B1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15132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5ADE8-C70C-46E1-9CC1-F68713B002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11182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08111-EDB0-49A5-9776-00D0A35D21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204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A170F-DB0A-47C9-8C9C-C8C33EBD42A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15022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A2891-D0A3-4DE3-89B5-44C6F83DDF0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95423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315C1-933B-49EC-9DC4-B8B1CDE170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1398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99622-F812-4F93-83E7-535EAB49B2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33980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A8F1D-76FA-41C2-AE53-C6513021F7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51958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7D456-9626-4EE5-A227-18D98F1623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8951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C9B99-557B-45A0-B7B9-6E21A584C2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8475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E02FD-BAD7-4FE1-8A56-FA600069A8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7434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27987-C216-4AA1-9D11-57EDF55B77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67832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31834-CD56-4311-85D4-FD326376B1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79304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5ADE8-C70C-46E1-9CC1-F68713B002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519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B55F5-04FD-49B8-8EBC-8F92FC13CEC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42858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08111-EDB0-49A5-9776-00D0A35D21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4742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A2891-D0A3-4DE3-89B5-44C6F83DDF0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62843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315C1-933B-49EC-9DC4-B8B1CDE170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38385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99622-F812-4F93-83E7-535EAB49B2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38474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A8F1D-76FA-41C2-AE53-C6513021F7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3818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7D456-9626-4EE5-A227-18D98F1623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2954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C9B99-557B-45A0-B7B9-6E21A584C2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62396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E02FD-BAD7-4FE1-8A56-FA600069A8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01122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27987-C216-4AA1-9D11-57EDF55B77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65936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31834-CD56-4311-85D4-FD326376B1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156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A481F7-8C65-456B-AD64-3605FE1E5C3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59117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5ADE8-C70C-46E1-9CC1-F68713B002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6824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08111-EDB0-49A5-9776-00D0A35D21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32961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A2891-D0A3-4DE3-89B5-44C6F83DDF0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55519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315C1-933B-49EC-9DC4-B8B1CDE170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6494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99622-F812-4F93-83E7-535EAB49B2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36312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A8F1D-76FA-41C2-AE53-C6513021F7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56312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7D456-9626-4EE5-A227-18D98F1623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35264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C9B99-557B-45A0-B7B9-6E21A584C2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3910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E02FD-BAD7-4FE1-8A56-FA600069A8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574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27987-C216-4AA1-9D11-57EDF55B77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433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C7E86-6025-4A9B-BD1E-CC507E9F3A1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89023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31834-CD56-4311-85D4-FD326376B1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25621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5ADE8-C70C-46E1-9CC1-F68713B002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7571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08111-EDB0-49A5-9776-00D0A35D21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10846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A2891-D0A3-4DE3-89B5-44C6F83DDF0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74044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315C1-933B-49EC-9DC4-B8B1CDE170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6056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99622-F812-4F93-83E7-535EAB49B2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00544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A8F1D-76FA-41C2-AE53-C6513021F7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8822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7D456-9626-4EE5-A227-18D98F1623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48783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C9B99-557B-45A0-B7B9-6E21A584C2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24028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E02FD-BAD7-4FE1-8A56-FA600069A8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69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084D9-3711-4B22-91F4-4696703EF4D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48886"/>
      </p:ext>
    </p:extLst>
  </p:cSld>
  <p:clrMapOvr>
    <a:masterClrMapping/>
  </p:clrMapOvr>
  <p:transition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9FF20D-2A06-4811-9D8D-D75BDCC6E6E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75524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27987-C216-4AA1-9D11-57EDF55B77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46390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31834-CD56-4311-85D4-FD326376B1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0668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5ADE8-C70C-46E1-9CC1-F68713B002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07225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08111-EDB0-49A5-9776-00D0A35D21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20073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A2891-D0A3-4DE3-89B5-44C6F83DDF0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87602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315C1-933B-49EC-9DC4-B8B1CDE170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16868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99622-F812-4F93-83E7-535EAB49B2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2737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A8F1D-76FA-41C2-AE53-C6513021F7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3033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7D456-9626-4EE5-A227-18D98F1623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78959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C9B99-557B-45A0-B7B9-6E21A584C2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578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0EA044-C991-4E8E-A172-4ADDFAFD2D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9947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E02FD-BAD7-4FE1-8A56-FA600069A8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45049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27987-C216-4AA1-9D11-57EDF55B77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5869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31834-CD56-4311-85D4-FD326376B1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20299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5ADE8-C70C-46E1-9CC1-F68713B002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177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08111-EDB0-49A5-9776-00D0A35D21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67256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A2891-D0A3-4DE3-89B5-44C6F83DDF0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3284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315C1-933B-49EC-9DC4-B8B1CDE170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13577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99622-F812-4F93-83E7-535EAB49B2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46178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A8F1D-76FA-41C2-AE53-C6513021F7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2604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7D456-9626-4EE5-A227-18D98F1623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6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CB4BCD-05D1-4586-A521-7B3C7670C6A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3898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C9B99-557B-45A0-B7B9-6E21A584C2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16210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E02FD-BAD7-4FE1-8A56-FA600069A8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2896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27987-C216-4AA1-9D11-57EDF55B77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5433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31834-CD56-4311-85D4-FD326376B1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34210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5ADE8-C70C-46E1-9CC1-F68713B002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63058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08111-EDB0-49A5-9776-00D0A35D21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34283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A2891-D0A3-4DE3-89B5-44C6F83DDF0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35121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315C1-933B-49EC-9DC4-B8B1CDE170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3289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99622-F812-4F93-83E7-535EAB49B2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9974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A8F1D-76FA-41C2-AE53-C6513021F7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1839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586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C125241-8A03-47F8-8205-9D525798DB2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9264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7D456-9626-4EE5-A227-18D98F1623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10641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C9B99-557B-45A0-B7B9-6E21A584C2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53016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E02FD-BAD7-4FE1-8A56-FA600069A8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64347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27987-C216-4AA1-9D11-57EDF55B77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55045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31834-CD56-4311-85D4-FD326376B1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2761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5ADE8-C70C-46E1-9CC1-F68713B002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77371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08111-EDB0-49A5-9776-00D0A35D21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34526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A2891-D0A3-4DE3-89B5-44C6F83DDF0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8883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315C1-933B-49EC-9DC4-B8B1CDE170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84968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99622-F812-4F93-83E7-535EAB49B2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14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391D3-06AD-4ACF-85D0-2A7713C5E57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214730"/>
      </p:ext>
    </p:extLst>
  </p:cSld>
  <p:clrMapOvr>
    <a:masterClrMapping/>
  </p:clrMapOvr>
  <p:transition>
    <p:comb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A8F1D-76FA-41C2-AE53-C6513021F7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71338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7D456-9626-4EE5-A227-18D98F1623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40197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C9B99-557B-45A0-B7B9-6E21A584C2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43136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E02FD-BAD7-4FE1-8A56-FA600069A8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2901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27987-C216-4AA1-9D11-57EDF55B77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1382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31834-CD56-4311-85D4-FD326376B1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10848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5ADE8-C70C-46E1-9CC1-F68713B002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2646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08111-EDB0-49A5-9776-00D0A35D21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9851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A2891-D0A3-4DE3-89B5-44C6F83DDF0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69176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315C1-933B-49EC-9DC4-B8B1CDE170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729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084D9-3711-4B22-91F4-4696703EF4D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6368"/>
      </p:ext>
    </p:extLst>
  </p:cSld>
  <p:clrMapOvr>
    <a:masterClrMapping/>
  </p:clrMapOvr>
  <p:transition>
    <p:comb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99622-F812-4F93-83E7-535EAB49B2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4942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A8F1D-76FA-41C2-AE53-C6513021F7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5667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7D456-9626-4EE5-A227-18D98F1623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74658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C9B99-557B-45A0-B7B9-6E21A584C2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13048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E02FD-BAD7-4FE1-8A56-FA600069A8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6876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27987-C216-4AA1-9D11-57EDF55B77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782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B45CB-1D11-426D-9372-8E2105E33BE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318070"/>
      </p:ext>
    </p:extLst>
  </p:cSld>
  <p:clrMapOvr>
    <a:masterClrMapping/>
  </p:clrMapOvr>
  <p:transition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FD43C-B0EB-48DF-B9FC-589ECEA8D3F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486241"/>
      </p:ext>
    </p:extLst>
  </p:cSld>
  <p:clrMapOvr>
    <a:masterClrMapping/>
  </p:clrMapOvr>
  <p:transition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D761C-38AE-4352-9ED6-DA67216148E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858119"/>
      </p:ext>
    </p:extLst>
  </p:cSld>
  <p:clrMapOvr>
    <a:masterClrMapping/>
  </p:clrMapOvr>
  <p:transition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C3953-83C8-4891-A5E4-ECA831F2213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04485"/>
      </p:ext>
    </p:extLst>
  </p:cSld>
  <p:clrMapOvr>
    <a:masterClrMapping/>
  </p:clrMapOvr>
  <p:transition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B45CB-1D11-426D-9372-8E2105E33BE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22588"/>
      </p:ext>
    </p:extLst>
  </p:cSld>
  <p:clrMapOvr>
    <a:masterClrMapping/>
  </p:clrMapOvr>
  <p:transition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8A430-83F3-43B8-93F0-E8D2B953B08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958253"/>
      </p:ext>
    </p:extLst>
  </p:cSld>
  <p:clrMapOvr>
    <a:masterClrMapping/>
  </p:clrMapOvr>
  <p:transition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295F0-CE87-49F1-9CD5-3816DE5D55D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463869"/>
      </p:ext>
    </p:extLst>
  </p:cSld>
  <p:clrMapOvr>
    <a:masterClrMapping/>
  </p:clrMapOvr>
  <p:transition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956DF-AAB9-4C46-9E22-9CB3BA67B22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52181"/>
      </p:ext>
    </p:extLst>
  </p:cSld>
  <p:clrMapOvr>
    <a:masterClrMapping/>
  </p:clrMapOvr>
  <p:transition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1085E-4760-454E-8F4A-E9994D2D2B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709982"/>
      </p:ext>
    </p:extLst>
  </p:cSld>
  <p:clrMapOvr>
    <a:masterClrMapping/>
  </p:clrMapOvr>
  <p:transition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2E9C2-AFAF-454C-B6F4-A56F284FCE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98338"/>
      </p:ext>
    </p:extLst>
  </p:cSld>
  <p:clrMapOvr>
    <a:masterClrMapping/>
  </p:clrMapOvr>
  <p:transition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6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134147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4148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34149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grpSp>
        <p:nvGrpSpPr>
          <p:cNvPr id="134150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134151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grpSp>
          <p:nvGrpSpPr>
            <p:cNvPr id="13415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34153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4154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4155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4156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4157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4158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13415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34160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4161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4162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4163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4164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4165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34166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34167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34168" name="Rectangle 2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4169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F705A48-8D17-4C62-B574-7DC296DB066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4170" name="Rectangle 2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10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DDE3D-12E0-436B-986B-033051331BC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5197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F5CBD-88AF-49CB-B9E5-3E7318A1F39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236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D2AB9-D4C1-42A7-928B-3CD6987E390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362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A170F-DB0A-47C9-8C9C-C8C33EBD42A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344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FD43C-B0EB-48DF-B9FC-589ECEA8D3F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704245"/>
      </p:ext>
    </p:extLst>
  </p:cSld>
  <p:clrMapOvr>
    <a:masterClrMapping/>
  </p:clrMapOvr>
  <p:transition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B55F5-04FD-49B8-8EBC-8F92FC13CEC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8665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A481F7-8C65-456B-AD64-3605FE1E5C3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7460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C7E86-6025-4A9B-BD1E-CC507E9F3A1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639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9FF20D-2A06-4811-9D8D-D75BDCC6E6E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3020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0EA044-C991-4E8E-A172-4ADDFAFD2D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20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CB4BCD-05D1-4586-A521-7B3C7670C6A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315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586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C125241-8A03-47F8-8205-9D525798DB2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1294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8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101379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101380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1381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</p:grpSp>
        <p:grpSp>
          <p:nvGrpSpPr>
            <p:cNvPr id="101382" name="Group 6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101383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101384" name="Group 8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101385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1386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1387" name="Group 1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101388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101389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390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391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101392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393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394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101395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396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397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101398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399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400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101401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402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403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101404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405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406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101407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408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409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101410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411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412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101413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414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415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101416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417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41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101419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420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421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101422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423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424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101425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426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427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101428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429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430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101431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432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433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101434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435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436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101437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438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439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101440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441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442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101443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444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445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101446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447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448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101449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450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1451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1452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grpSp>
                <p:nvGrpSpPr>
                  <p:cNvPr id="101453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101454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455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456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101457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458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459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101460" name="Freeform 84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461" name="Freeform 85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462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101463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464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465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101466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467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468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101469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470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471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101472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473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474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101475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476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477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101478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479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480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101481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482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1483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101484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1485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mtClean="0">
                        <a:solidFill>
                          <a:srgbClr val="FFCC00"/>
                        </a:solidFill>
                        <a:latin typeface="Arial" charset="0"/>
                      </a:endParaRPr>
                    </a:p>
                  </p:txBody>
                </p:sp>
              </p:grpSp>
            </p:grpSp>
          </p:grpSp>
          <p:grpSp>
            <p:nvGrpSpPr>
              <p:cNvPr id="101486" name="Group 110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101487" name="Group 111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101488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G0" fmla="+- 17826 0 0"/>
                      <a:gd name="G1" fmla="+- 0 0 0"/>
                      <a:gd name="G2" fmla="+- 21600 0 0"/>
                      <a:gd name="T0" fmla="*/ 36729 w 36729"/>
                      <a:gd name="T1" fmla="*/ 10451 h 21600"/>
                      <a:gd name="T2" fmla="*/ 0 w 36729"/>
                      <a:gd name="T3" fmla="*/ 12197 h 21600"/>
                      <a:gd name="T4" fmla="*/ 17826 w 36729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1489" name="Arc 113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G0" fmla="+- 8873 0 0"/>
                      <a:gd name="G1" fmla="+- 21600 0 0"/>
                      <a:gd name="G2" fmla="+- 21600 0 0"/>
                      <a:gd name="T0" fmla="*/ 0 w 30473"/>
                      <a:gd name="T1" fmla="*/ 1907 h 22305"/>
                      <a:gd name="T2" fmla="*/ 30462 w 30473"/>
                      <a:gd name="T3" fmla="*/ 22305 h 22305"/>
                      <a:gd name="T4" fmla="*/ 8873 w 30473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1490" name="Arc 114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4812"/>
                      <a:gd name="T1" fmla="*/ 4512 h 22305"/>
                      <a:gd name="T2" fmla="*/ 34801 w 34812"/>
                      <a:gd name="T3" fmla="*/ 22305 h 22305"/>
                      <a:gd name="T4" fmla="*/ 13212 w 34812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1491" name="Arc 115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G0" fmla="+- 15230 0 0"/>
                      <a:gd name="G1" fmla="+- 21600 0 0"/>
                      <a:gd name="G2" fmla="+- 21600 0 0"/>
                      <a:gd name="T0" fmla="*/ 0 w 36830"/>
                      <a:gd name="T1" fmla="*/ 6283 h 22305"/>
                      <a:gd name="T2" fmla="*/ 36819 w 36830"/>
                      <a:gd name="T3" fmla="*/ 22305 h 22305"/>
                      <a:gd name="T4" fmla="*/ 15230 w 36830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1492" name="Arc 116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G0" fmla="+- 18231 0 0"/>
                      <a:gd name="G1" fmla="+- 21600 0 0"/>
                      <a:gd name="G2" fmla="+- 21600 0 0"/>
                      <a:gd name="T0" fmla="*/ 0 w 31881"/>
                      <a:gd name="T1" fmla="*/ 10016 h 21600"/>
                      <a:gd name="T2" fmla="*/ 31881 w 31881"/>
                      <a:gd name="T3" fmla="*/ 4860 h 21600"/>
                      <a:gd name="T4" fmla="*/ 18231 w 31881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1493" name="Arc 117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1146"/>
                      <a:gd name="T1" fmla="*/ 4512 h 21600"/>
                      <a:gd name="T2" fmla="*/ 31146 w 31146"/>
                      <a:gd name="T3" fmla="*/ 9561 h 21600"/>
                      <a:gd name="T4" fmla="*/ 13212 w 31146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1494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64 h 2368"/>
                      <a:gd name="T2" fmla="*/ 240 w 776"/>
                      <a:gd name="T3" fmla="*/ 16 h 2368"/>
                      <a:gd name="T4" fmla="*/ 96 w 776"/>
                      <a:gd name="T5" fmla="*/ 160 h 2368"/>
                      <a:gd name="T6" fmla="*/ 336 w 776"/>
                      <a:gd name="T7" fmla="*/ 160 h 2368"/>
                      <a:gd name="T8" fmla="*/ 192 w 776"/>
                      <a:gd name="T9" fmla="*/ 304 h 2368"/>
                      <a:gd name="T10" fmla="*/ 384 w 776"/>
                      <a:gd name="T11" fmla="*/ 352 h 2368"/>
                      <a:gd name="T12" fmla="*/ 288 w 776"/>
                      <a:gd name="T13" fmla="*/ 448 h 2368"/>
                      <a:gd name="T14" fmla="*/ 480 w 776"/>
                      <a:gd name="T15" fmla="*/ 496 h 2368"/>
                      <a:gd name="T16" fmla="*/ 384 w 776"/>
                      <a:gd name="T17" fmla="*/ 592 h 2368"/>
                      <a:gd name="T18" fmla="*/ 528 w 776"/>
                      <a:gd name="T19" fmla="*/ 640 h 2368"/>
                      <a:gd name="T20" fmla="*/ 480 w 776"/>
                      <a:gd name="T21" fmla="*/ 736 h 2368"/>
                      <a:gd name="T22" fmla="*/ 576 w 776"/>
                      <a:gd name="T23" fmla="*/ 832 h 2368"/>
                      <a:gd name="T24" fmla="*/ 576 w 776"/>
                      <a:gd name="T25" fmla="*/ 928 h 2368"/>
                      <a:gd name="T26" fmla="*/ 672 w 776"/>
                      <a:gd name="T27" fmla="*/ 1072 h 2368"/>
                      <a:gd name="T28" fmla="*/ 624 w 776"/>
                      <a:gd name="T29" fmla="*/ 1216 h 2368"/>
                      <a:gd name="T30" fmla="*/ 720 w 776"/>
                      <a:gd name="T31" fmla="*/ 1312 h 2368"/>
                      <a:gd name="T32" fmla="*/ 672 w 776"/>
                      <a:gd name="T33" fmla="*/ 1456 h 2368"/>
                      <a:gd name="T34" fmla="*/ 720 w 776"/>
                      <a:gd name="T35" fmla="*/ 1600 h 2368"/>
                      <a:gd name="T36" fmla="*/ 672 w 776"/>
                      <a:gd name="T37" fmla="*/ 1696 h 2368"/>
                      <a:gd name="T38" fmla="*/ 768 w 776"/>
                      <a:gd name="T39" fmla="*/ 1840 h 2368"/>
                      <a:gd name="T40" fmla="*/ 720 w 776"/>
                      <a:gd name="T41" fmla="*/ 1984 h 2368"/>
                      <a:gd name="T42" fmla="*/ 768 w 776"/>
                      <a:gd name="T43" fmla="*/ 2176 h 2368"/>
                      <a:gd name="T44" fmla="*/ 720 w 776"/>
                      <a:gd name="T45" fmla="*/ 2224 h 2368"/>
                      <a:gd name="T46" fmla="*/ 768 w 776"/>
                      <a:gd name="T47" fmla="*/ 2368 h 23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01495" name="Freeform 119"/>
                <p:cNvSpPr>
                  <a:spLocks/>
                </p:cNvSpPr>
                <p:nvPr/>
              </p:nvSpPr>
              <p:spPr bwMode="hidden">
                <a:xfrm rot="20253369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64 h 2368"/>
                    <a:gd name="T2" fmla="*/ 240 w 776"/>
                    <a:gd name="T3" fmla="*/ 16 h 2368"/>
                    <a:gd name="T4" fmla="*/ 96 w 776"/>
                    <a:gd name="T5" fmla="*/ 160 h 2368"/>
                    <a:gd name="T6" fmla="*/ 336 w 776"/>
                    <a:gd name="T7" fmla="*/ 160 h 2368"/>
                    <a:gd name="T8" fmla="*/ 192 w 776"/>
                    <a:gd name="T9" fmla="*/ 304 h 2368"/>
                    <a:gd name="T10" fmla="*/ 384 w 776"/>
                    <a:gd name="T11" fmla="*/ 352 h 2368"/>
                    <a:gd name="T12" fmla="*/ 288 w 776"/>
                    <a:gd name="T13" fmla="*/ 448 h 2368"/>
                    <a:gd name="T14" fmla="*/ 480 w 776"/>
                    <a:gd name="T15" fmla="*/ 496 h 2368"/>
                    <a:gd name="T16" fmla="*/ 384 w 776"/>
                    <a:gd name="T17" fmla="*/ 592 h 2368"/>
                    <a:gd name="T18" fmla="*/ 528 w 776"/>
                    <a:gd name="T19" fmla="*/ 640 h 2368"/>
                    <a:gd name="T20" fmla="*/ 480 w 776"/>
                    <a:gd name="T21" fmla="*/ 736 h 2368"/>
                    <a:gd name="T22" fmla="*/ 576 w 776"/>
                    <a:gd name="T23" fmla="*/ 832 h 2368"/>
                    <a:gd name="T24" fmla="*/ 576 w 776"/>
                    <a:gd name="T25" fmla="*/ 928 h 2368"/>
                    <a:gd name="T26" fmla="*/ 672 w 776"/>
                    <a:gd name="T27" fmla="*/ 1072 h 2368"/>
                    <a:gd name="T28" fmla="*/ 624 w 776"/>
                    <a:gd name="T29" fmla="*/ 1216 h 2368"/>
                    <a:gd name="T30" fmla="*/ 720 w 776"/>
                    <a:gd name="T31" fmla="*/ 1312 h 2368"/>
                    <a:gd name="T32" fmla="*/ 672 w 776"/>
                    <a:gd name="T33" fmla="*/ 1456 h 2368"/>
                    <a:gd name="T34" fmla="*/ 720 w 776"/>
                    <a:gd name="T35" fmla="*/ 1600 h 2368"/>
                    <a:gd name="T36" fmla="*/ 672 w 776"/>
                    <a:gd name="T37" fmla="*/ 1696 h 2368"/>
                    <a:gd name="T38" fmla="*/ 768 w 776"/>
                    <a:gd name="T39" fmla="*/ 1840 h 2368"/>
                    <a:gd name="T40" fmla="*/ 720 w 776"/>
                    <a:gd name="T41" fmla="*/ 1984 h 2368"/>
                    <a:gd name="T42" fmla="*/ 768 w 776"/>
                    <a:gd name="T43" fmla="*/ 2176 h 2368"/>
                    <a:gd name="T44" fmla="*/ 720 w 776"/>
                    <a:gd name="T45" fmla="*/ 2224 h 2368"/>
                    <a:gd name="T46" fmla="*/ 768 w 776"/>
                    <a:gd name="T47" fmla="*/ 2368 h 2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CC00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101496" name="Group 120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101497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1498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1499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1500" name="Arc 124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1501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1502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1503" name="Freeform 127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1504" name="Freeform 128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1505" name="Freeform 129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1506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1507" name="Freeform 131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1508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1509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1510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01511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01512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01513" name="Rectangle 13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101514" name="Rectangle 1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101515" name="Rectangle 13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7423D28-27C0-464B-911D-5BEFFDEFEAED}" type="slidenum">
              <a:rPr lang="en-US" altLang="en-US">
                <a:solidFill>
                  <a:srgbClr val="FFCC00"/>
                </a:solidFill>
              </a:rPr>
              <a:pPr/>
              <a:t>‹#›</a:t>
            </a:fld>
            <a:endParaRPr lang="en-US" altLang="en-US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88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C12396-E32D-4424-A0E1-D6794D94020F}" type="slidenum">
              <a:rPr lang="en-US" altLang="en-US">
                <a:solidFill>
                  <a:srgbClr val="FFCC00"/>
                </a:solidFill>
              </a:rPr>
              <a:pPr/>
              <a:t>‹#›</a:t>
            </a:fld>
            <a:endParaRPr lang="en-US" altLang="en-US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354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692D36-7620-4A73-B0B4-07962AAA2B49}" type="slidenum">
              <a:rPr lang="en-US" altLang="en-US">
                <a:solidFill>
                  <a:srgbClr val="FFCC00"/>
                </a:solidFill>
              </a:rPr>
              <a:pPr/>
              <a:t>‹#›</a:t>
            </a:fld>
            <a:endParaRPr lang="en-US" altLang="en-US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316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D761C-38AE-4352-9ED6-DA67216148E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41790"/>
      </p:ext>
    </p:extLst>
  </p:cSld>
  <p:clrMapOvr>
    <a:masterClrMapping/>
  </p:clrMapOvr>
  <p:transition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6011D-80A0-42EB-998B-402209CFA32C}" type="slidenum">
              <a:rPr lang="en-US" altLang="en-US">
                <a:solidFill>
                  <a:srgbClr val="FFCC00"/>
                </a:solidFill>
              </a:rPr>
              <a:pPr/>
              <a:t>‹#›</a:t>
            </a:fld>
            <a:endParaRPr lang="en-US" altLang="en-US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807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21A170-2BBF-47E4-8A7E-15532749C597}" type="slidenum">
              <a:rPr lang="en-US" altLang="en-US">
                <a:solidFill>
                  <a:srgbClr val="FFCC00"/>
                </a:solidFill>
              </a:rPr>
              <a:pPr/>
              <a:t>‹#›</a:t>
            </a:fld>
            <a:endParaRPr lang="en-US" altLang="en-US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0732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0CBB6-6227-4177-B7F2-BBBF8B355085}" type="slidenum">
              <a:rPr lang="en-US" altLang="en-US">
                <a:solidFill>
                  <a:srgbClr val="FFCC00"/>
                </a:solidFill>
              </a:rPr>
              <a:pPr/>
              <a:t>‹#›</a:t>
            </a:fld>
            <a:endParaRPr lang="en-US" altLang="en-US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903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305010-A9F8-4366-8BA5-52AA7E3D8340}" type="slidenum">
              <a:rPr lang="en-US" altLang="en-US">
                <a:solidFill>
                  <a:srgbClr val="FFCC00"/>
                </a:solidFill>
              </a:rPr>
              <a:pPr/>
              <a:t>‹#›</a:t>
            </a:fld>
            <a:endParaRPr lang="en-US" altLang="en-US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562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9C9A0-C7B1-436C-9089-02709E327B31}" type="slidenum">
              <a:rPr lang="en-US" altLang="en-US">
                <a:solidFill>
                  <a:srgbClr val="FFCC00"/>
                </a:solidFill>
              </a:rPr>
              <a:pPr/>
              <a:t>‹#›</a:t>
            </a:fld>
            <a:endParaRPr lang="en-US" altLang="en-US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9983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CD83B-1294-49A4-9E34-B08AC245B9FD}" type="slidenum">
              <a:rPr lang="en-US" altLang="en-US">
                <a:solidFill>
                  <a:srgbClr val="FFCC00"/>
                </a:solidFill>
              </a:rPr>
              <a:pPr/>
              <a:t>‹#›</a:t>
            </a:fld>
            <a:endParaRPr lang="en-US" altLang="en-US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1540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67CBB-34A7-46BE-848B-A7F78F7717F9}" type="slidenum">
              <a:rPr lang="en-US" altLang="en-US">
                <a:solidFill>
                  <a:srgbClr val="FFCC00"/>
                </a:solidFill>
              </a:rPr>
              <a:pPr/>
              <a:t>‹#›</a:t>
            </a:fld>
            <a:endParaRPr lang="en-US" altLang="en-US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2444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BEFAF8-A642-41C5-9ACD-635C6142B82D}" type="slidenum">
              <a:rPr lang="en-US" altLang="en-US">
                <a:solidFill>
                  <a:srgbClr val="FFCC00"/>
                </a:solidFill>
              </a:rPr>
              <a:pPr/>
              <a:t>‹#›</a:t>
            </a:fld>
            <a:endParaRPr lang="en-US" altLang="en-US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9461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31834-CD56-4311-85D4-FD326376B1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9940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5ADE8-C70C-46E1-9CC1-F68713B002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705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C3953-83C8-4891-A5E4-ECA831F2213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768521"/>
      </p:ext>
    </p:extLst>
  </p:cSld>
  <p:clrMapOvr>
    <a:masterClrMapping/>
  </p:clrMapOvr>
  <p:transition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08111-EDB0-49A5-9776-00D0A35D21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5394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A2891-D0A3-4DE3-89B5-44C6F83DDF0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0980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315C1-933B-49EC-9DC4-B8B1CDE170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9983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99622-F812-4F93-83E7-535EAB49B2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0888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A8F1D-76FA-41C2-AE53-C6513021F7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219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7D456-9626-4EE5-A227-18D98F1623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6510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C9B99-557B-45A0-B7B9-6E21A584C2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9646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E02FD-BAD7-4FE1-8A56-FA600069A8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2474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27987-C216-4AA1-9D11-57EDF55B77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4414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31834-CD56-4311-85D4-FD326376B1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04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8A430-83F3-43B8-93F0-E8D2B953B08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9906"/>
      </p:ext>
    </p:extLst>
  </p:cSld>
  <p:clrMapOvr>
    <a:masterClrMapping/>
  </p:clrMapOvr>
  <p:transition>
    <p:comb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5ADE8-C70C-46E1-9CC1-F68713B002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2912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08111-EDB0-49A5-9776-00D0A35D21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127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A2891-D0A3-4DE3-89B5-44C6F83DDF0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8926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315C1-933B-49EC-9DC4-B8B1CDE170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4030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99622-F812-4F93-83E7-535EAB49B2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2351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A8F1D-76FA-41C2-AE53-C6513021F7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342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7D456-9626-4EE5-A227-18D98F1623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4049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C9B99-557B-45A0-B7B9-6E21A584C2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814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E02FD-BAD7-4FE1-8A56-FA600069A8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610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27987-C216-4AA1-9D11-57EDF55B77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97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295F0-CE87-49F1-9CD5-3816DE5D55D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006579"/>
      </p:ext>
    </p:extLst>
  </p:cSld>
  <p:clrMapOvr>
    <a:masterClrMapping/>
  </p:clrMapOvr>
  <p:transition>
    <p:comb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31834-CD56-4311-85D4-FD326376B1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572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5ADE8-C70C-46E1-9CC1-F68713B002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26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08111-EDB0-49A5-9776-00D0A35D21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1453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A2891-D0A3-4DE3-89B5-44C6F83DDF0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2896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315C1-933B-49EC-9DC4-B8B1CDE170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0351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99622-F812-4F93-83E7-535EAB49B2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3191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A8F1D-76FA-41C2-AE53-C6513021F7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8180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7D456-9626-4EE5-A227-18D98F1623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798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C9B99-557B-45A0-B7B9-6E21A584C2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933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E02FD-BAD7-4FE1-8A56-FA600069A8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955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956DF-AAB9-4C46-9E22-9CB3BA67B22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09793"/>
      </p:ext>
    </p:extLst>
  </p:cSld>
  <p:clrMapOvr>
    <a:masterClrMapping/>
  </p:clrMapOvr>
  <p:transition>
    <p:comb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27987-C216-4AA1-9D11-57EDF55B77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3505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31834-CD56-4311-85D4-FD326376B1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4810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5ADE8-C70C-46E1-9CC1-F68713B002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207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08111-EDB0-49A5-9776-00D0A35D21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1757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A2891-D0A3-4DE3-89B5-44C6F83DDF0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1719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315C1-933B-49EC-9DC4-B8B1CDE170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4037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99622-F812-4F93-83E7-535EAB49B2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758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A8F1D-76FA-41C2-AE53-C6513021F7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756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7D456-9626-4EE5-A227-18D98F1623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143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C9B99-557B-45A0-B7B9-6E21A584C2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546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D086F8-711E-4104-972C-90E01EE123ED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0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92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2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2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2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2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2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2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4" grpId="0"/>
      <p:bldP spid="192515" grpId="0" build="p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BE7C2E-8F99-4F15-9B8B-8DEBA81F198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72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BE7C2E-8F99-4F15-9B8B-8DEBA81F198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16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BE7C2E-8F99-4F15-9B8B-8DEBA81F198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6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BE7C2E-8F99-4F15-9B8B-8DEBA81F198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5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BE7C2E-8F99-4F15-9B8B-8DEBA81F198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77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BE7C2E-8F99-4F15-9B8B-8DEBA81F198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61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BE7C2E-8F99-4F15-9B8B-8DEBA81F198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68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BE7C2E-8F99-4F15-9B8B-8DEBA81F198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6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BE7C2E-8F99-4F15-9B8B-8DEBA81F198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5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BE7C2E-8F99-4F15-9B8B-8DEBA81F198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6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2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3312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312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33125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grpSp>
        <p:nvGrpSpPr>
          <p:cNvPr id="133126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13312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grpSp>
          <p:nvGrpSpPr>
            <p:cNvPr id="133128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33129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130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131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132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133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3134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13313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33136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3137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3138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3139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3140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3141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33142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43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3144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3314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33146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1E53443-D423-4B2C-ACB4-23CF929A6A18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1144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BE7C2E-8F99-4F15-9B8B-8DEBA81F198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01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BE7C2E-8F99-4F15-9B8B-8DEBA81F198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07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BE7C2E-8F99-4F15-9B8B-8DEBA81F198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33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BE7C2E-8F99-4F15-9B8B-8DEBA81F198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119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D086F8-711E-4104-972C-90E01EE123ED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5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92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2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2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2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2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2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2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4" grpId="0"/>
      <p:bldP spid="192515" grpId="0" build="p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2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3312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312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33125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grpSp>
        <p:nvGrpSpPr>
          <p:cNvPr id="133126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13312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grpSp>
          <p:nvGrpSpPr>
            <p:cNvPr id="133128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33129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130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131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132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133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3134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13313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33136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3137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3138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3139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3140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3141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33142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43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3144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3314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33146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1E53443-D423-4B2C-ACB4-23CF929A6A18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2142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54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100355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00356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0357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</p:grpSp>
        <p:grpSp>
          <p:nvGrpSpPr>
            <p:cNvPr id="100358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00359" name="Oval 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0360" name="Oval 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</p:grpSp>
        <p:grpSp>
          <p:nvGrpSpPr>
            <p:cNvPr id="100361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00362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0363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</p:grpSp>
        <p:grpSp>
          <p:nvGrpSpPr>
            <p:cNvPr id="100364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00365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00366" name="Oval 1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CC00"/>
                    </a:solidFill>
                    <a:latin typeface="Arial" charset="0"/>
                  </a:endParaRPr>
                </a:p>
              </p:txBody>
            </p:sp>
            <p:sp>
              <p:nvSpPr>
                <p:cNvPr id="100367" name="Oval 1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CC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00368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00369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00370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371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372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00373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374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375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00376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377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378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00379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380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381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00382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383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384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00385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386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387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00388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389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390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00391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392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393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00394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395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396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00397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398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399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00400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401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402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00403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404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405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00406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407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408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00409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410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411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00412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413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414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00415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416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417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00418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419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420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00421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422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423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00424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425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426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00427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428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429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00430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431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00432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CC00"/>
                    </a:solidFill>
                    <a:latin typeface="Arial" charset="0"/>
                  </a:endParaRPr>
                </a:p>
              </p:txBody>
            </p:sp>
            <p:sp>
              <p:nvSpPr>
                <p:cNvPr id="100433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CC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100434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00435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436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437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00438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439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440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00441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442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443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00444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445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446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00447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448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449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00450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451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452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00453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454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455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00456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457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458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00459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460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461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00462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463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00464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00465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466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srgbClr val="FFCC00"/>
                      </a:solidFill>
                      <a:latin typeface="Arial" charset="0"/>
                    </a:endParaRPr>
                  </a:p>
                </p:txBody>
              </p:sp>
            </p:grpSp>
          </p:grpSp>
          <p:sp>
            <p:nvSpPr>
              <p:cNvPr id="100467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0468" name="Arc 11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0469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0470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0471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0472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0473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0474" name="Arc 12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0475" name="Arc 12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0476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0477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0478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0479" name="Arc 12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0480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0481" name="Freeform 12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0482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0483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0484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0485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0486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0487" name="Freeform 135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  <p:sp>
            <p:nvSpPr>
              <p:cNvPr id="100488" name="Freeform 13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CC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00489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0490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491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CC00"/>
              </a:solidFill>
            </a:endParaRPr>
          </a:p>
        </p:txBody>
      </p:sp>
      <p:sp>
        <p:nvSpPr>
          <p:cNvPr id="100492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CC00"/>
              </a:solidFill>
            </a:endParaRPr>
          </a:p>
        </p:txBody>
      </p:sp>
      <p:sp>
        <p:nvSpPr>
          <p:cNvPr id="100493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CD01E8-7030-4052-9400-FBD5712FDB6A}" type="slidenum">
              <a:rPr lang="en-US" altLang="en-US" smtClean="0">
                <a:solidFill>
                  <a:srgbClr val="FFCC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610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−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BE7C2E-8F99-4F15-9B8B-8DEBA81F198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10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BE7C2E-8F99-4F15-9B8B-8DEBA81F198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753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BE7C2E-8F99-4F15-9B8B-8DEBA81F198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76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BE7C2E-8F99-4F15-9B8B-8DEBA81F198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3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file:///D:\thao%20giang\TRANGhtml.html" TargetMode="External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8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97.xml"/><Relationship Id="rId1" Type="http://schemas.openxmlformats.org/officeDocument/2006/relationships/video" Target="file:///D:\Desktop\Ng&#7855;m%20b&#7847;u%20tr&#7901;i%20&#273;&#234;m%20&#273;&#7847;y%20sao%20&#7903;%20T&#226;y%20T&#7841;ng.mp4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file:///D:\mat%20t.htm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4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6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file:///D:\video\ngay%20va%20dem.wmv" TargetMode="External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0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13.xml"/><Relationship Id="rId1" Type="http://schemas.openxmlformats.org/officeDocument/2006/relationships/video" Target="file:///D:\Desktop\Khoa%20h&#7885;c%20k&#7923;%20th&#250;%20_%20T&#7841;i%20sao%20c&#243;%20ng&#224;y%20v&#224;%20&#273;&#234;m_.mp4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3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6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5.xml"/><Relationship Id="rId1" Type="http://schemas.openxmlformats.org/officeDocument/2006/relationships/video" Target="file:///D:\Desktop\Thi&#7871;t%20k&#7871;%20ch&#432;a%20c&#243;%20t&#234;n.mp4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18"/>
          <p:cNvSpPr>
            <a:spLocks noTextEdit="1"/>
          </p:cNvSpPr>
          <p:nvPr/>
        </p:nvSpPr>
        <p:spPr bwMode="auto">
          <a:xfrm>
            <a:off x="2266950" y="2362200"/>
            <a:ext cx="4572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LĨNH VỰC PHÁT TRIỂN NHẬN THỨC</a:t>
            </a:r>
          </a:p>
        </p:txBody>
      </p:sp>
      <p:sp>
        <p:nvSpPr>
          <p:cNvPr id="3089" name="WordArt 19"/>
          <p:cNvSpPr>
            <a:spLocks noTextEdit="1"/>
          </p:cNvSpPr>
          <p:nvPr/>
        </p:nvSpPr>
        <p:spPr>
          <a:xfrm>
            <a:off x="762000" y="4206241"/>
            <a:ext cx="7848600" cy="9270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ln w="317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.VnAvant" panose="020B7200000000000000" pitchFamily="34" charset="0"/>
                <a:ea typeface="Times New Roman" panose="02020603050405020304" pitchFamily="18" charset="0"/>
              </a:rPr>
              <a:t>Đề tài : </a:t>
            </a:r>
            <a:r>
              <a:rPr lang="en-US" sz="3600" b="1" smtClean="0">
                <a:ln w="317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 phá mặt trăng, mặt trời và các vì sao</a:t>
            </a:r>
            <a:endParaRPr lang="vi-VN" altLang="en-US" sz="3600" b="1">
              <a:ln w="31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" name="WordArt 21"/>
          <p:cNvSpPr>
            <a:spLocks noTextEdit="1"/>
          </p:cNvSpPr>
          <p:nvPr/>
        </p:nvSpPr>
        <p:spPr bwMode="auto">
          <a:xfrm>
            <a:off x="2590800" y="5133975"/>
            <a:ext cx="3962400" cy="11906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solidFill>
                  <a:srgbClr val="7030A0"/>
                </a:solidFill>
                <a:latin typeface="Times New Roman"/>
                <a:cs typeface="Times New Roman"/>
              </a:rPr>
              <a:t>Lứa tuổi: MGL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solidFill>
                  <a:srgbClr val="7030A0"/>
                </a:solidFill>
                <a:latin typeface="Times New Roman"/>
                <a:cs typeface="Times New Roman"/>
              </a:rPr>
              <a:t>Thời gian: 30 - 35p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solidFill>
                  <a:srgbClr val="7030A0"/>
                </a:solidFill>
                <a:latin typeface="Times New Roman"/>
                <a:cs typeface="Times New Roman"/>
              </a:rPr>
              <a:t>G.V thực hiện: Trần Thị Yến</a:t>
            </a:r>
          </a:p>
        </p:txBody>
      </p:sp>
      <p:sp>
        <p:nvSpPr>
          <p:cNvPr id="3092" name="WordArt 22"/>
          <p:cNvSpPr>
            <a:spLocks noTextEdit="1"/>
          </p:cNvSpPr>
          <p:nvPr/>
        </p:nvSpPr>
        <p:spPr>
          <a:xfrm>
            <a:off x="614680" y="2895601"/>
            <a:ext cx="8224520" cy="13106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3600" b="1">
              <a:ln w="31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a typeface="Arial" panose="020B0604020202020204" pitchFamily="34" charset="0"/>
            </a:endParaRPr>
          </a:p>
        </p:txBody>
      </p:sp>
      <p:sp>
        <p:nvSpPr>
          <p:cNvPr id="2055" name="Rectangle 1"/>
          <p:cNvSpPr>
            <a:spLocks noChangeArrowheads="1"/>
          </p:cNvSpPr>
          <p:nvPr/>
        </p:nvSpPr>
        <p:spPr bwMode="auto">
          <a:xfrm>
            <a:off x="2286000" y="11430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</a:t>
            </a:r>
            <a:r>
              <a:rPr lang="vi-VN" altLang="en-US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  <a:endParaRPr lang="en-US" altLang="en-US" b="1" smtClean="0">
              <a:solidFill>
                <a:srgbClr val="002060"/>
              </a:solidFill>
              <a:latin typeface=".VnAvant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LONG BIÊN</a:t>
            </a:r>
            <a:endParaRPr lang="en-US" altLang="en-US" b="1" smtClean="0">
              <a:solidFill>
                <a:srgbClr val="00206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05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2700"/>
            <a:ext cx="1192213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19"/>
          <p:cNvSpPr>
            <a:spLocks noTextEdit="1"/>
          </p:cNvSpPr>
          <p:nvPr/>
        </p:nvSpPr>
        <p:spPr>
          <a:xfrm>
            <a:off x="802640" y="3087371"/>
            <a:ext cx="7848600" cy="9270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mtClean="0">
                <a:ln w="317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3600" b="1">
                <a:ln w="317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smtClean="0">
                <a:ln w="317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 trời của bé</a:t>
            </a:r>
            <a:endParaRPr lang="vi-VN" altLang="en-US" sz="3600" b="1">
              <a:ln w="31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74849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4" name="Picture 4" descr="BUOI TR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25" name="Oval 5"/>
          <p:cNvSpPr>
            <a:spLocks noChangeArrowheads="1"/>
          </p:cNvSpPr>
          <p:nvPr/>
        </p:nvSpPr>
        <p:spPr bwMode="auto">
          <a:xfrm>
            <a:off x="4648200" y="3124200"/>
            <a:ext cx="914400" cy="914400"/>
          </a:xfrm>
          <a:prstGeom prst="ellipse">
            <a:avLst/>
          </a:prstGeom>
          <a:solidFill>
            <a:srgbClr val="FFFFCC"/>
          </a:solidFill>
          <a:ln w="9525">
            <a:solidFill>
              <a:srgbClr val="FFFF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8723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411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FFCC00"/>
                </a:solidFill>
                <a:latin typeface="Arial" charset="0"/>
              </a:rPr>
              <a:t>Mặt trời buổi trưa</a:t>
            </a:r>
          </a:p>
        </p:txBody>
      </p:sp>
      <p:sp>
        <p:nvSpPr>
          <p:cNvPr id="158741" name="Text Box 21"/>
          <p:cNvSpPr txBox="1">
            <a:spLocks noChangeArrowheads="1"/>
          </p:cNvSpPr>
          <p:nvPr/>
        </p:nvSpPr>
        <p:spPr bwMode="auto">
          <a:xfrm>
            <a:off x="457200" y="4419600"/>
            <a:ext cx="8382000" cy="156368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CC0000"/>
                </a:solidFill>
                <a:latin typeface="Arial" charset="0"/>
              </a:rPr>
              <a:t>Câu 4 :Vào buổi trưa ánh nắng mặt trời như thế nào? có hại gì với con người vàcây cối…?</a:t>
            </a:r>
          </a:p>
        </p:txBody>
      </p:sp>
    </p:spTree>
    <p:extLst>
      <p:ext uri="{BB962C8B-B14F-4D97-AF65-F5344CB8AC3E}">
        <p14:creationId xmlns:p14="http://schemas.microsoft.com/office/powerpoint/2010/main" val="5948668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69565E-7 L -3.33333E-6 -0.6660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158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5" grpId="0" animBg="1"/>
      <p:bldP spid="1587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5" name="Picture 5" descr="NANG NONG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008"/>
            <a:ext cx="4114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47" name="Picture 7" descr="Cao d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239" y="24008"/>
            <a:ext cx="4251586" cy="253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ung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1800"/>
            <a:ext cx="40386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66329"/>
            <a:ext cx="4187825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96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50" name="Picture 6" descr="1271941647_HoangHonKienGiang_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947" name="Oval 3"/>
          <p:cNvSpPr>
            <a:spLocks noChangeArrowheads="1"/>
          </p:cNvSpPr>
          <p:nvPr/>
        </p:nvSpPr>
        <p:spPr bwMode="auto">
          <a:xfrm>
            <a:off x="1447800" y="2895600"/>
            <a:ext cx="914400" cy="914400"/>
          </a:xfrm>
          <a:prstGeom prst="ellipse">
            <a:avLst/>
          </a:prstGeom>
          <a:solidFill>
            <a:srgbClr val="CC0000">
              <a:alpha val="6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00"/>
              </a:solidFill>
            </a:endParaRPr>
          </a:p>
        </p:txBody>
      </p:sp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228600" y="304800"/>
            <a:ext cx="769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FFCC"/>
                </a:solidFill>
              </a:rPr>
              <a:t>Buổi chiều mặt trời lặng  mọi người chuẩn bị về nhà</a:t>
            </a:r>
          </a:p>
        </p:txBody>
      </p:sp>
      <p:sp>
        <p:nvSpPr>
          <p:cNvPr id="210951" name="Text Box 7"/>
          <p:cNvSpPr txBox="1">
            <a:spLocks noChangeArrowheads="1"/>
          </p:cNvSpPr>
          <p:nvPr/>
        </p:nvSpPr>
        <p:spPr bwMode="auto">
          <a:xfrm>
            <a:off x="533400" y="4953000"/>
            <a:ext cx="79248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FFFF"/>
                </a:solidFill>
              </a:rPr>
              <a:t>Câu 5:Buổi chiều  Mặt trời lặn ở hướng nào ?Con người và con vật làm gì khi hoàng hôn xuống?</a:t>
            </a:r>
          </a:p>
        </p:txBody>
      </p:sp>
    </p:spTree>
    <p:extLst>
      <p:ext uri="{BB962C8B-B14F-4D97-AF65-F5344CB8AC3E}">
        <p14:creationId xmlns:p14="http://schemas.microsoft.com/office/powerpoint/2010/main" val="266011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6659 L -3.33333E-6 0.2441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109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8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210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7" grpId="0" animBg="1"/>
      <p:bldP spid="21094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altLang="en-US"/>
              <a:t>Công việc buổi chiều</a:t>
            </a:r>
          </a:p>
        </p:txBody>
      </p:sp>
      <p:pic>
        <p:nvPicPr>
          <p:cNvPr id="272388" name="Picture 4" descr="buacomgiad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19150"/>
            <a:ext cx="37338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2389" name="Picture 5" descr="1280884927-tre-xem-tivi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19150"/>
            <a:ext cx="428625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8" y="3352800"/>
            <a:ext cx="3731712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352800"/>
            <a:ext cx="42862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8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1974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1975" name="Picture 7" descr="1201049123695851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76" name="Text Box 8"/>
          <p:cNvSpPr txBox="1">
            <a:spLocks noChangeArrowheads="1"/>
          </p:cNvSpPr>
          <p:nvPr/>
        </p:nvSpPr>
        <p:spPr bwMode="auto">
          <a:xfrm>
            <a:off x="0" y="0"/>
            <a:ext cx="4343400" cy="22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="1" smtClean="0">
                <a:solidFill>
                  <a:srgbClr val="00FFCC"/>
                </a:solidFill>
              </a:rPr>
              <a:t>Bé xem phim về bầu trời ban đêm</a:t>
            </a:r>
          </a:p>
        </p:txBody>
      </p:sp>
      <p:sp>
        <p:nvSpPr>
          <p:cNvPr id="211980" name="AutoShape 12">
            <a:hlinkClick r:id="rId3" action="ppaction://program" highlightClick="1"/>
          </p:cNvPr>
          <p:cNvSpPr>
            <a:spLocks noChangeArrowheads="1"/>
          </p:cNvSpPr>
          <p:nvPr/>
        </p:nvSpPr>
        <p:spPr bwMode="auto">
          <a:xfrm>
            <a:off x="609600" y="6096000"/>
            <a:ext cx="914400" cy="7620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95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19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ắm bầu trời đêm đầy sao ở Tây Tạ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76200"/>
            <a:ext cx="9144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4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8" name="Picture 4" descr="full-moon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89154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>
                <a:solidFill>
                  <a:srgbClr val="FFFF00"/>
                </a:solidFill>
              </a:rPr>
              <a:t>Câu 6 : Mặt trăng thường xuất hiện vào thời điểm nào trong đêm?Có phải trăng lúc nào cũng tròn không?</a:t>
            </a:r>
            <a:r>
              <a:rPr lang="en-US" altLang="en-US" sz="4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696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6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0"/>
          <a:stretch>
            <a:fillRect/>
          </a:stretch>
        </p:blipFill>
        <p:spPr bwMode="auto">
          <a:xfrm>
            <a:off x="-152400" y="0"/>
            <a:ext cx="9448800" cy="755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39" name="AutoShape 3"/>
          <p:cNvSpPr>
            <a:spLocks noChangeArrowheads="1"/>
          </p:cNvSpPr>
          <p:nvPr/>
        </p:nvSpPr>
        <p:spPr bwMode="auto">
          <a:xfrm rot="-284601">
            <a:off x="381000" y="228600"/>
            <a:ext cx="592138" cy="914400"/>
          </a:xfrm>
          <a:prstGeom prst="moon">
            <a:avLst>
              <a:gd name="adj" fmla="val 50000"/>
            </a:avLst>
          </a:prstGeom>
          <a:solidFill>
            <a:srgbClr val="F6FCA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93540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1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19600" y="83343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2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3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86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4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5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860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6" name="Picture 43" descr="Hoa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410200" y="228600"/>
            <a:ext cx="152400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7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668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8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95400"/>
            <a:ext cx="228600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9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50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334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77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93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93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93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93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93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93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93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93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19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193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93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39306E-6 L 0.80937 -0.03329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69" y="-16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39" grpId="0" animBg="1"/>
      <p:bldP spid="193539" grpId="1" animBg="1"/>
      <p:bldP spid="193539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0"/>
          <a:stretch>
            <a:fillRect/>
          </a:stretch>
        </p:blipFill>
        <p:spPr bwMode="auto">
          <a:xfrm>
            <a:off x="-152400" y="0"/>
            <a:ext cx="9448800" cy="755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70" name="Picture 43" descr="Hoa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410200" y="228600"/>
            <a:ext cx="152400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75" name="Oval 15"/>
          <p:cNvSpPr>
            <a:spLocks noChangeArrowheads="1"/>
          </p:cNvSpPr>
          <p:nvPr/>
        </p:nvSpPr>
        <p:spPr bwMode="auto">
          <a:xfrm>
            <a:off x="0" y="457200"/>
            <a:ext cx="914400" cy="914400"/>
          </a:xfrm>
          <a:prstGeom prst="ellipse">
            <a:avLst/>
          </a:prstGeom>
          <a:solidFill>
            <a:srgbClr val="F6FCA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00"/>
              </a:solidFill>
            </a:endParaRPr>
          </a:p>
        </p:txBody>
      </p:sp>
      <p:sp>
        <p:nvSpPr>
          <p:cNvPr id="194576" name="Text Box 16"/>
          <p:cNvSpPr txBox="1">
            <a:spLocks noChangeArrowheads="1"/>
          </p:cNvSpPr>
          <p:nvPr/>
        </p:nvSpPr>
        <p:spPr bwMode="auto">
          <a:xfrm>
            <a:off x="914400" y="6858000"/>
            <a:ext cx="533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94577" name="Text Box 17"/>
          <p:cNvSpPr txBox="1">
            <a:spLocks noChangeArrowheads="1"/>
          </p:cNvSpPr>
          <p:nvPr/>
        </p:nvSpPr>
        <p:spPr bwMode="auto">
          <a:xfrm>
            <a:off x="457200" y="4724400"/>
            <a:ext cx="8305800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smtClean="0">
                <a:solidFill>
                  <a:srgbClr val="CC0000"/>
                </a:solidFill>
              </a:rPr>
              <a:t>Câu 7 :Trăng tròn khi nào? khuyết khi nào? trăng khuyết giống gì?.</a:t>
            </a:r>
          </a:p>
        </p:txBody>
      </p:sp>
    </p:spTree>
    <p:extLst>
      <p:ext uri="{BB962C8B-B14F-4D97-AF65-F5344CB8AC3E}">
        <p14:creationId xmlns:p14="http://schemas.microsoft.com/office/powerpoint/2010/main" val="395000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94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94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9.25069E-9 L 0.85 9.25069E-9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1945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5" grpId="0" animBg="1"/>
      <p:bldP spid="19457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Câu 8:So sánh mặt trời và mặt trăng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6004" name="Picture 4" descr="NOK_06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39624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05" name="Picture 5" descr="su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3886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1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6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6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6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56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5" name="Picture 3" descr="ist2_6054090-camphor-tre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00600"/>
            <a:ext cx="1308100" cy="16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6" name="Picture 4" descr="ist2_6054090-camphor-tre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029200"/>
            <a:ext cx="1246188" cy="157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7" name="Picture 5" descr="ist2_6054090-camphor-tre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43400"/>
            <a:ext cx="1633538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8" name="Picture 6" descr="ist2_6054090-camphor-tre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2032000" cy="256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86" name="Text Box 14"/>
          <p:cNvSpPr txBox="1">
            <a:spLocks noChangeArrowheads="1"/>
          </p:cNvSpPr>
          <p:nvPr/>
        </p:nvSpPr>
        <p:spPr bwMode="auto">
          <a:xfrm>
            <a:off x="2895600" y="533400"/>
            <a:ext cx="32766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smtClean="0">
                <a:solidFill>
                  <a:srgbClr val="FFFF00"/>
                </a:solidFill>
              </a:rPr>
              <a:t>MỜI BÉ XEM PHIM MẶT TRỜI MỌC </a:t>
            </a:r>
          </a:p>
        </p:txBody>
      </p:sp>
      <p:sp>
        <p:nvSpPr>
          <p:cNvPr id="156692" name="AutoShape 20">
            <a:hlinkClick r:id="rId4" action="ppaction://program" highlightClick="1"/>
          </p:cNvPr>
          <p:cNvSpPr>
            <a:spLocks noChangeArrowheads="1"/>
          </p:cNvSpPr>
          <p:nvPr/>
        </p:nvSpPr>
        <p:spPr bwMode="auto">
          <a:xfrm>
            <a:off x="457200" y="6172200"/>
            <a:ext cx="762000" cy="3810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076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6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8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3" name="Picture 5" descr="1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419600"/>
            <a:ext cx="8229600" cy="1706563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252932" name="Text Box 4"/>
          <p:cNvSpPr txBox="1">
            <a:spLocks noChangeArrowheads="1"/>
          </p:cNvSpPr>
          <p:nvPr/>
        </p:nvSpPr>
        <p:spPr bwMode="auto">
          <a:xfrm>
            <a:off x="0" y="5537200"/>
            <a:ext cx="9144000" cy="1320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smtClean="0">
                <a:solidFill>
                  <a:srgbClr val="000000"/>
                </a:solidFill>
              </a:rPr>
              <a:t>Câu 9:Nêu những hiểu biết của mình về Các vì sao</a:t>
            </a:r>
          </a:p>
        </p:txBody>
      </p:sp>
    </p:spTree>
    <p:extLst>
      <p:ext uri="{BB962C8B-B14F-4D97-AF65-F5344CB8AC3E}">
        <p14:creationId xmlns:p14="http://schemas.microsoft.com/office/powerpoint/2010/main" val="291504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52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0"/>
          <a:stretch>
            <a:fillRect/>
          </a:stretch>
        </p:blipFill>
        <p:spPr bwMode="auto">
          <a:xfrm>
            <a:off x="-281836" y="187499"/>
            <a:ext cx="94488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0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1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19600" y="83343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2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3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86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4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5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860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6" name="Picture 43" descr="Hoa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410200" y="228600"/>
            <a:ext cx="152400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7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668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8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95400"/>
            <a:ext cx="228600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9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70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334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71" name="Text Box 15"/>
          <p:cNvSpPr txBox="1">
            <a:spLocks noChangeArrowheads="1"/>
          </p:cNvSpPr>
          <p:nvPr/>
        </p:nvSpPr>
        <p:spPr bwMode="auto">
          <a:xfrm>
            <a:off x="0" y="6324600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smtClean="0">
                <a:solidFill>
                  <a:srgbClr val="CC0000"/>
                </a:solidFill>
              </a:rPr>
              <a:t>Câu 10 : Buổi nào xuất hiện các vì sao sao ? ánh sáng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78352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98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98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98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98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98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98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98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98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98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9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98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Câu 11:So sánh mặt trăng và các vì sao</a:t>
            </a:r>
          </a:p>
        </p:txBody>
      </p:sp>
      <p:pic>
        <p:nvPicPr>
          <p:cNvPr id="274435" name="Picture 3" descr="Moon_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39624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4436" name="Picture 4" descr="saochay-377x377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1524000"/>
            <a:ext cx="3962400" cy="4800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2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74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74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 descr="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5410200" cy="432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63" name="Picture 3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8350"/>
            <a:ext cx="4284663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64" name="Rectangle 4"/>
          <p:cNvSpPr>
            <a:spLocks noChangeArrowheads="1"/>
          </p:cNvSpPr>
          <p:nvPr/>
        </p:nvSpPr>
        <p:spPr bwMode="auto">
          <a:xfrm>
            <a:off x="0" y="0"/>
            <a:ext cx="32766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smtClean="0">
                <a:solidFill>
                  <a:srgbClr val="FF0000"/>
                </a:solidFill>
              </a:rPr>
              <a:t>HOẠT ĐỘNG BUỔI TỐI</a:t>
            </a:r>
          </a:p>
        </p:txBody>
      </p:sp>
      <p:pic>
        <p:nvPicPr>
          <p:cNvPr id="245767" name="Picture 25" descr="Picturehong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11239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8" name="Text Box 8"/>
          <p:cNvSpPr txBox="1">
            <a:spLocks noChangeArrowheads="1"/>
          </p:cNvSpPr>
          <p:nvPr/>
        </p:nvSpPr>
        <p:spPr bwMode="auto">
          <a:xfrm>
            <a:off x="3962400" y="5029200"/>
            <a:ext cx="51816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000000"/>
                </a:solidFill>
              </a:rPr>
              <a:t>Câu 12 :Vào buổi tối con người làm gì? Trẻ em phải đi ngủ lúc mấy giờ? Tại sao?</a:t>
            </a:r>
          </a:p>
        </p:txBody>
      </p:sp>
    </p:spTree>
    <p:extLst>
      <p:ext uri="{BB962C8B-B14F-4D97-AF65-F5344CB8AC3E}">
        <p14:creationId xmlns:p14="http://schemas.microsoft.com/office/powerpoint/2010/main" val="34946987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5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5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45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245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1" name="Picture 3" descr="100701_BonvaBendocss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" y="-3132"/>
            <a:ext cx="4265112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7812" name="Picture 4" descr="docs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3132"/>
            <a:ext cx="4387241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1269514475-be-ngu-ng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4038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10422"/>
            <a:ext cx="4572000" cy="326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12012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7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7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7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7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648200"/>
            <a:ext cx="8229600" cy="1143000"/>
          </a:xfrm>
        </p:spPr>
        <p:txBody>
          <a:bodyPr/>
          <a:lstStyle/>
          <a:p>
            <a:r>
              <a:rPr lang="en-US" altLang="en-US" sz="4000"/>
              <a:t>Mời bé </a:t>
            </a:r>
            <a:r>
              <a:rPr lang="en-US" altLang="en-US" sz="4000"/>
              <a:t>xem </a:t>
            </a:r>
            <a:r>
              <a:rPr lang="en-US" altLang="en-US" sz="4000" smtClean="0"/>
              <a:t>video: </a:t>
            </a:r>
            <a:r>
              <a:rPr lang="en-US" altLang="en-US" sz="4000"/>
              <a:t>Trái </a:t>
            </a:r>
            <a:r>
              <a:rPr lang="en-US" altLang="en-US" sz="4000"/>
              <a:t>đất </a:t>
            </a:r>
            <a:r>
              <a:rPr lang="en-US" altLang="en-US" sz="4000" smtClean="0"/>
              <a:t>quay </a:t>
            </a:r>
            <a:r>
              <a:rPr lang="en-US" altLang="en-US" sz="4000"/>
              <a:t>quanh mặt trời tạo nên ngày và đêm</a:t>
            </a:r>
          </a:p>
        </p:txBody>
      </p:sp>
      <p:pic>
        <p:nvPicPr>
          <p:cNvPr id="276483" name="Picture 17" descr="Picturemicky1"/>
          <p:cNvPicPr>
            <a:picLocks noChangeAspect="1" noChangeArrowheads="1" noCrop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609600"/>
            <a:ext cx="5867400" cy="3200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484" name="AutoShape 4">
            <a:hlinkClick r:id="rId3" action="ppaction://program" highlightClick="1"/>
          </p:cNvPr>
          <p:cNvSpPr>
            <a:spLocks noChangeArrowheads="1"/>
          </p:cNvSpPr>
          <p:nvPr/>
        </p:nvSpPr>
        <p:spPr bwMode="auto">
          <a:xfrm>
            <a:off x="381000" y="5867400"/>
            <a:ext cx="1219200" cy="6858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58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laid">
          <a:fgClr>
            <a:srgbClr val="00CC00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en-US" sz="4400" b="1">
                <a:solidFill>
                  <a:schemeClr val="accent2"/>
                </a:solidFill>
              </a:rPr>
              <a:t>Phần 3</a:t>
            </a:r>
          </a:p>
          <a:p>
            <a:pPr algn="ctr">
              <a:buFontTx/>
              <a:buNone/>
            </a:pPr>
            <a:r>
              <a:rPr lang="en-US" altLang="en-US" sz="4400" b="1">
                <a:solidFill>
                  <a:schemeClr val="accent2"/>
                </a:solidFill>
              </a:rPr>
              <a:t> trò chơi: ô số kì diệu </a:t>
            </a:r>
          </a:p>
        </p:txBody>
      </p:sp>
      <p:pic>
        <p:nvPicPr>
          <p:cNvPr id="2" name="Khoa học kỳ thú _ Tại sao có ngày và đêm_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2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971800"/>
            <a:ext cx="8229600" cy="1143000"/>
          </a:xfrm>
        </p:spPr>
        <p:txBody>
          <a:bodyPr/>
          <a:lstStyle/>
          <a:p>
            <a:r>
              <a:rPr lang="en-US" altLang="en-US" sz="66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“Ai thông minh”</a:t>
            </a:r>
            <a:endParaRPr lang="en-US" altLang="en-US" sz="66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20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658"/>
            <a:ext cx="9144000" cy="974942"/>
          </a:xfrm>
        </p:spPr>
        <p:txBody>
          <a:bodyPr/>
          <a:lstStyle/>
          <a:p>
            <a:r>
              <a:rPr lang="en-US" altLang="en-US" sz="28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hoạt động gì diễn ra vào ban ngày và buổi tối</a:t>
            </a:r>
            <a:endParaRPr lang="en-US" altLang="en-US" sz="28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1369512"/>
            <a:ext cx="4191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790357"/>
            <a:ext cx="8271353" cy="25166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thức dậy đi học đi làm.con vật ra đồng ruộng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768" y="790357"/>
            <a:ext cx="1535558" cy="1358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741655"/>
            <a:ext cx="19050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070" y="2148735"/>
            <a:ext cx="5029200" cy="1158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800" y="3319571"/>
            <a:ext cx="4191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</p:txBody>
      </p:sp>
      <p:sp>
        <p:nvSpPr>
          <p:cNvPr id="9" name="Rectangle 8"/>
          <p:cNvSpPr/>
          <p:nvPr/>
        </p:nvSpPr>
        <p:spPr>
          <a:xfrm>
            <a:off x="860121" y="3484670"/>
            <a:ext cx="8271353" cy="19255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người, con vật về nhà nghỉ ngơi</a:t>
            </a: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21" y="3484670"/>
            <a:ext cx="2431984" cy="147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34" y="3484844"/>
            <a:ext cx="2257425" cy="13919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7650" y="5715000"/>
            <a:ext cx="4191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63038" y="5715000"/>
            <a:ext cx="2984631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Cả a và b đều đúng</a:t>
            </a:r>
          </a:p>
        </p:txBody>
      </p:sp>
    </p:spTree>
    <p:extLst>
      <p:ext uri="{BB962C8B-B14F-4D97-AF65-F5344CB8AC3E}">
        <p14:creationId xmlns:p14="http://schemas.microsoft.com/office/powerpoint/2010/main" val="318040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animBg="1"/>
      <p:bldP spid="9" grpId="0" animBg="1"/>
      <p:bldP spid="12" grpId="0" animBg="1"/>
      <p:bldP spid="12" grpId="1" animBg="1"/>
      <p:bldP spid="13" grpId="0" animBg="1"/>
      <p:bldP spid="1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658"/>
            <a:ext cx="9144000" cy="974942"/>
          </a:xfrm>
        </p:spPr>
        <p:txBody>
          <a:bodyPr/>
          <a:lstStyle/>
          <a:p>
            <a:r>
              <a:rPr lang="en-US" altLang="en-US" sz="36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hoạt động gì diễn ra vào ban đêm</a:t>
            </a:r>
            <a:endParaRPr lang="en-US" altLang="en-US" sz="36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799" y="1369512"/>
            <a:ext cx="4191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199" y="790357"/>
            <a:ext cx="8271353" cy="25166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đi chơi, ca hát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3886200"/>
            <a:ext cx="4191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</p:txBody>
      </p:sp>
      <p:sp>
        <p:nvSpPr>
          <p:cNvPr id="9" name="Rectangle 8"/>
          <p:cNvSpPr/>
          <p:nvPr/>
        </p:nvSpPr>
        <p:spPr>
          <a:xfrm>
            <a:off x="860121" y="4051299"/>
            <a:ext cx="8271353" cy="19255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người, con vật đi ngủ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4114800"/>
            <a:ext cx="2286000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165078"/>
            <a:ext cx="2619375" cy="174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790357"/>
            <a:ext cx="1857375" cy="2457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17716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9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37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76200"/>
            <a:ext cx="9144000" cy="651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69142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>
                <a:solidFill>
                  <a:srgbClr val="CC0000"/>
                </a:solidFill>
              </a:rPr>
              <a:t>Câu 1</a:t>
            </a:r>
            <a:br>
              <a:rPr lang="en-US" altLang="en-US" sz="4000">
                <a:solidFill>
                  <a:srgbClr val="CC0000"/>
                </a:solidFill>
              </a:rPr>
            </a:br>
            <a:r>
              <a:rPr lang="en-US" altLang="en-US" sz="4000">
                <a:solidFill>
                  <a:srgbClr val="CC0000"/>
                </a:solidFill>
              </a:rPr>
              <a:t/>
            </a:r>
            <a:br>
              <a:rPr lang="en-US" altLang="en-US" sz="4000">
                <a:solidFill>
                  <a:srgbClr val="CC0000"/>
                </a:solidFill>
              </a:rPr>
            </a:br>
            <a:r>
              <a:rPr lang="en-US" altLang="en-US" sz="4000">
                <a:solidFill>
                  <a:srgbClr val="CC0000"/>
                </a:solidFill>
              </a:rPr>
              <a:t/>
            </a:r>
            <a:br>
              <a:rPr lang="en-US" altLang="en-US" sz="4000">
                <a:solidFill>
                  <a:srgbClr val="CC0000"/>
                </a:solidFill>
              </a:rPr>
            </a:br>
            <a:r>
              <a:rPr lang="en-US" altLang="en-US" sz="4000">
                <a:solidFill>
                  <a:srgbClr val="CC0000"/>
                </a:solidFill>
              </a:rPr>
              <a:t/>
            </a:r>
            <a:br>
              <a:rPr lang="en-US" altLang="en-US" sz="4000">
                <a:solidFill>
                  <a:srgbClr val="CC0000"/>
                </a:solidFill>
              </a:rPr>
            </a:br>
            <a:r>
              <a:rPr lang="en-US" altLang="en-US" sz="4000">
                <a:solidFill>
                  <a:srgbClr val="CC0000"/>
                </a:solidFill>
              </a:rPr>
              <a:t/>
            </a:r>
            <a:br>
              <a:rPr lang="en-US" altLang="en-US" sz="4000">
                <a:solidFill>
                  <a:srgbClr val="CC0000"/>
                </a:solidFill>
              </a:rPr>
            </a:br>
            <a:r>
              <a:rPr lang="en-US" altLang="en-US" sz="4000">
                <a:solidFill>
                  <a:srgbClr val="CC0000"/>
                </a:solidFill>
              </a:rPr>
              <a:t/>
            </a:r>
            <a:br>
              <a:rPr lang="en-US" altLang="en-US" sz="4000">
                <a:solidFill>
                  <a:srgbClr val="CC0000"/>
                </a:solidFill>
              </a:rPr>
            </a:br>
            <a:r>
              <a:rPr lang="en-US" altLang="en-US" sz="4000">
                <a:solidFill>
                  <a:srgbClr val="CC0000"/>
                </a:solidFill>
              </a:rPr>
              <a:t/>
            </a:r>
            <a:br>
              <a:rPr lang="en-US" altLang="en-US" sz="4000">
                <a:solidFill>
                  <a:srgbClr val="CC0000"/>
                </a:solidFill>
              </a:rPr>
            </a:br>
            <a:r>
              <a:rPr lang="en-US" altLang="en-US" sz="4000">
                <a:solidFill>
                  <a:srgbClr val="CC0000"/>
                </a:solidFill>
              </a:rPr>
              <a:t/>
            </a:r>
            <a:br>
              <a:rPr lang="en-US" altLang="en-US" sz="4000">
                <a:solidFill>
                  <a:srgbClr val="CC0000"/>
                </a:solidFill>
              </a:rPr>
            </a:br>
            <a:r>
              <a:rPr lang="en-US" altLang="en-US" sz="4000">
                <a:solidFill>
                  <a:srgbClr val="FFFF00"/>
                </a:solidFill>
              </a:rPr>
              <a:t>câu1</a:t>
            </a:r>
            <a:br>
              <a:rPr lang="en-US" altLang="en-US" sz="4000">
                <a:solidFill>
                  <a:srgbClr val="FFFF00"/>
                </a:solidFill>
              </a:rPr>
            </a:br>
            <a:r>
              <a:rPr lang="en-US" altLang="en-US" sz="4000">
                <a:solidFill>
                  <a:srgbClr val="FFFF00"/>
                </a:solidFill>
              </a:rPr>
              <a:t>Mặc trời mọc lên từ hướng nào? Thời điểm mặc trời mọc gọi là gi?</a:t>
            </a:r>
            <a:br>
              <a:rPr lang="en-US" altLang="en-US" sz="4000">
                <a:solidFill>
                  <a:srgbClr val="FFFF00"/>
                </a:solidFill>
              </a:rPr>
            </a:br>
            <a:r>
              <a:rPr lang="en-US" altLang="en-US" sz="4000">
                <a:solidFill>
                  <a:srgbClr val="FFFF00"/>
                </a:solidFill>
              </a:rPr>
              <a:t>Câu 2</a:t>
            </a:r>
            <a:br>
              <a:rPr lang="en-US" altLang="en-US" sz="4000">
                <a:solidFill>
                  <a:srgbClr val="FFFF00"/>
                </a:solidFill>
              </a:rPr>
            </a:br>
            <a:r>
              <a:rPr lang="en-US" altLang="en-US" sz="4000">
                <a:solidFill>
                  <a:srgbClr val="FFFF00"/>
                </a:solidFill>
              </a:rPr>
              <a:t>buổi sáng con người và con vật làm gi? Ánh sáng mặc trời có lợi gì cho con người và cây cối?</a:t>
            </a:r>
          </a:p>
        </p:txBody>
      </p:sp>
    </p:spTree>
    <p:extLst>
      <p:ext uri="{BB962C8B-B14F-4D97-AF65-F5344CB8AC3E}">
        <p14:creationId xmlns:p14="http://schemas.microsoft.com/office/powerpoint/2010/main" val="100579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77" name="Picture 13" descr="55401059-1314065706-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75" name="Picture 11" descr="IMG_29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181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76" name="Picture 12" descr="Tap the duc duong sinh, ngan chan su lao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3962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325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4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4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64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01" name="Text Box 9"/>
          <p:cNvSpPr txBox="1">
            <a:spLocks noChangeArrowheads="1"/>
          </p:cNvSpPr>
          <p:nvPr/>
        </p:nvSpPr>
        <p:spPr bwMode="auto">
          <a:xfrm>
            <a:off x="0" y="304800"/>
            <a:ext cx="876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FFCC00"/>
                </a:solidFill>
                <a:latin typeface="Arial" charset="0"/>
              </a:rPr>
              <a:t>Mọi người chuẩn bị công việc cho ngày mới</a:t>
            </a:r>
          </a:p>
        </p:txBody>
      </p:sp>
      <p:pic>
        <p:nvPicPr>
          <p:cNvPr id="187402" name="Picture 10" descr="trehocJPG-0547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411480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403" name="Picture 11" descr="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066800"/>
            <a:ext cx="50292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404" name="Picture 12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4114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405" name="Picture 13" descr="laod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343400"/>
            <a:ext cx="50292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20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7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7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87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4" name="Picture 4" descr="1318232114_small_nvn_12545267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25" name="Picture 5" descr="0a1phoiquan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40386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1126" name="Rectangle 6"/>
          <p:cNvSpPr>
            <a:spLocks noChangeArrowheads="1"/>
          </p:cNvSpPr>
          <p:nvPr/>
        </p:nvSpPr>
        <p:spPr bwMode="auto">
          <a:xfrm>
            <a:off x="5943600" y="6175375"/>
            <a:ext cx="1317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CC0000"/>
                </a:solidFill>
                <a:latin typeface="Arial" charset="0"/>
              </a:rPr>
              <a:t>Phơi lúa</a:t>
            </a:r>
          </a:p>
        </p:txBody>
      </p:sp>
      <p:sp>
        <p:nvSpPr>
          <p:cNvPr id="261127" name="Text Box 7"/>
          <p:cNvSpPr txBox="1">
            <a:spLocks noChangeArrowheads="1"/>
          </p:cNvSpPr>
          <p:nvPr/>
        </p:nvSpPr>
        <p:spPr bwMode="auto">
          <a:xfrm>
            <a:off x="685800" y="6172200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CC0000"/>
                </a:solidFill>
                <a:latin typeface="Arial" charset="0"/>
              </a:rPr>
              <a:t>Phơi áo</a:t>
            </a:r>
          </a:p>
        </p:txBody>
      </p:sp>
    </p:spTree>
    <p:extLst>
      <p:ext uri="{BB962C8B-B14F-4D97-AF65-F5344CB8AC3E}">
        <p14:creationId xmlns:p14="http://schemas.microsoft.com/office/powerpoint/2010/main" val="219943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6" grpId="0"/>
      <p:bldP spid="2611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en-US" b="1">
                <a:solidFill>
                  <a:srgbClr val="0000CC"/>
                </a:solidFill>
              </a:rPr>
              <a:t>Câu 3</a:t>
            </a:r>
          </a:p>
          <a:p>
            <a:pPr>
              <a:buFontTx/>
              <a:buNone/>
            </a:pPr>
            <a:r>
              <a:rPr lang="en-US" altLang="en-US" b="1">
                <a:solidFill>
                  <a:srgbClr val="0000CC"/>
                </a:solidFill>
              </a:rPr>
              <a:t>Sử dụng nguồn năng lượng mặc trời để chế tạo ra những đồ dùng gi?</a:t>
            </a:r>
          </a:p>
        </p:txBody>
      </p:sp>
    </p:spTree>
    <p:extLst>
      <p:ext uri="{BB962C8B-B14F-4D97-AF65-F5344CB8AC3E}">
        <p14:creationId xmlns:p14="http://schemas.microsoft.com/office/powerpoint/2010/main" val="400807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 descr="bep nang luong mat tr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7113"/>
            <a:ext cx="4343400" cy="329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71" name="Picture 3" descr="SX dien tu NLM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0" y="6491288"/>
            <a:ext cx="3276600" cy="3667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FF"/>
                </a:solidFill>
                <a:latin typeface="Arial" charset="0"/>
              </a:rPr>
              <a:t>Bếp năng lượng Mặt Trời</a:t>
            </a:r>
          </a:p>
        </p:txBody>
      </p:sp>
      <p:sp>
        <p:nvSpPr>
          <p:cNvPr id="263173" name="Text Box 5"/>
          <p:cNvSpPr txBox="1">
            <a:spLocks noChangeArrowheads="1"/>
          </p:cNvSpPr>
          <p:nvPr/>
        </p:nvSpPr>
        <p:spPr bwMode="auto">
          <a:xfrm>
            <a:off x="4419600" y="5867400"/>
            <a:ext cx="32766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FF"/>
                </a:solidFill>
                <a:latin typeface="Arial" charset="0"/>
              </a:rPr>
              <a:t>Xe năng lượng Mặt Trời</a:t>
            </a:r>
          </a:p>
        </p:txBody>
      </p:sp>
      <p:sp>
        <p:nvSpPr>
          <p:cNvPr id="263174" name="Text Box 6"/>
          <p:cNvSpPr txBox="1">
            <a:spLocks noChangeArrowheads="1"/>
          </p:cNvSpPr>
          <p:nvPr/>
        </p:nvSpPr>
        <p:spPr bwMode="auto">
          <a:xfrm>
            <a:off x="0" y="0"/>
            <a:ext cx="43434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FF"/>
                </a:solidFill>
                <a:latin typeface="Arial" charset="0"/>
              </a:rPr>
              <a:t>Máy bay năng lượng Mặt Trời</a:t>
            </a:r>
          </a:p>
        </p:txBody>
      </p:sp>
      <p:sp>
        <p:nvSpPr>
          <p:cNvPr id="263175" name="Text Box 7"/>
          <p:cNvSpPr txBox="1">
            <a:spLocks noChangeArrowheads="1"/>
          </p:cNvSpPr>
          <p:nvPr/>
        </p:nvSpPr>
        <p:spPr bwMode="auto">
          <a:xfrm>
            <a:off x="4572000" y="0"/>
            <a:ext cx="44196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FF"/>
                </a:solidFill>
                <a:latin typeface="Arial" charset="0"/>
              </a:rPr>
              <a:t>Sản xuất điện từ năng lượng Mặt Trời</a:t>
            </a:r>
          </a:p>
        </p:txBody>
      </p:sp>
      <p:pic>
        <p:nvPicPr>
          <p:cNvPr id="263176" name="Picture 8" descr="xe13135495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05200"/>
            <a:ext cx="4724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77" name="Picture 9" descr="maybaynangluongmattroisolarp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43434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3178" name="Text Box 10"/>
          <p:cNvSpPr txBox="1">
            <a:spLocks noChangeArrowheads="1"/>
          </p:cNvSpPr>
          <p:nvPr/>
        </p:nvSpPr>
        <p:spPr bwMode="auto">
          <a:xfrm>
            <a:off x="6934200" y="609600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FFFF00"/>
                </a:solidFill>
                <a:latin typeface="Arial" charset="0"/>
              </a:rPr>
              <a:t>Xe năng lượng mặt trời</a:t>
            </a:r>
          </a:p>
        </p:txBody>
      </p:sp>
    </p:spTree>
    <p:extLst>
      <p:ext uri="{BB962C8B-B14F-4D97-AF65-F5344CB8AC3E}">
        <p14:creationId xmlns:p14="http://schemas.microsoft.com/office/powerpoint/2010/main" val="174697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ireworks">
  <a:themeElements>
    <a:clrScheme name="Fireworks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Fireworks">
      <a:majorFont>
        <a:latin typeface="Arial Black"/>
        <a:ea typeface=""/>
        <a:cs typeface="Arial"/>
      </a:majorFont>
      <a:minorFont>
        <a:latin typeface="Arial Black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ireworks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401</Words>
  <Application>Microsoft Office PowerPoint</Application>
  <PresentationFormat>On-screen Show (4:3)</PresentationFormat>
  <Paragraphs>50</Paragraphs>
  <Slides>29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23</vt:i4>
      </vt:variant>
      <vt:variant>
        <vt:lpstr>Slide Titles</vt:lpstr>
      </vt:variant>
      <vt:variant>
        <vt:i4>29</vt:i4>
      </vt:variant>
    </vt:vector>
  </HeadingPairs>
  <TitlesOfParts>
    <vt:vector size="52" baseType="lpstr">
      <vt:lpstr>Default Design</vt:lpstr>
      <vt:lpstr>Mountain Top</vt:lpstr>
      <vt:lpstr>1_Default Design</vt:lpstr>
      <vt:lpstr>1_Mountain Top</vt:lpstr>
      <vt:lpstr>Fireworks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16_Default Design</vt:lpstr>
      <vt:lpstr>17_Default Design</vt:lpstr>
      <vt:lpstr>18_Default Design</vt:lpstr>
      <vt:lpstr>19_Default Design</vt:lpstr>
      <vt:lpstr>PowerPoint Presentation</vt:lpstr>
      <vt:lpstr>PowerPoint Presentation</vt:lpstr>
      <vt:lpstr>PowerPoint Presentation</vt:lpstr>
      <vt:lpstr> Câu 1        câu1 Mặc trời mọc lên từ hướng nào? Thời điểm mặc trời mọc gọi là gi? Câu 2 buổi sáng con người và con vật làm gi? Ánh sáng mặc trời có lợi gì cho con người và cây cối?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Công việc buổi chiều</vt:lpstr>
      <vt:lpstr>PowerPoint Presentation</vt:lpstr>
      <vt:lpstr>PowerPoint Presentation</vt:lpstr>
      <vt:lpstr>               Câu 6 : Mặt trăng thường xuất hiện vào thời điểm nào trong đêm?Có phải trăng lúc nào cũng tròn không? </vt:lpstr>
      <vt:lpstr>PowerPoint Presentation</vt:lpstr>
      <vt:lpstr>PowerPoint Presentation</vt:lpstr>
      <vt:lpstr>Câu 8:So sánh mặt trời và mặt trăng</vt:lpstr>
      <vt:lpstr>PowerPoint Presentation</vt:lpstr>
      <vt:lpstr>PowerPoint Presentation</vt:lpstr>
      <vt:lpstr>Câu 11:So sánh mặt trăng và các vì sao</vt:lpstr>
      <vt:lpstr>PowerPoint Presentation</vt:lpstr>
      <vt:lpstr>PowerPoint Presentation</vt:lpstr>
      <vt:lpstr>Mời bé xem video: Trái đất quay quanh mặt trời tạo nên ngày và đêm</vt:lpstr>
      <vt:lpstr>PowerPoint Presentation</vt:lpstr>
      <vt:lpstr>Trò chơi: “Ai thông minh”</vt:lpstr>
      <vt:lpstr>Câu 1: hoạt động gì diễn ra vào ban ngày và buổi tối</vt:lpstr>
      <vt:lpstr>Câu 2: hoạt động gì diễn ra vào ban đêm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</cp:revision>
  <dcterms:created xsi:type="dcterms:W3CDTF">2006-08-16T00:00:00Z</dcterms:created>
  <dcterms:modified xsi:type="dcterms:W3CDTF">2023-03-31T03:52:45Z</dcterms:modified>
</cp:coreProperties>
</file>