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292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615B-377D-4559-A022-5EA00D85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F7F76-CE69-421D-ADB5-476905F5E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0869F-A33F-46ED-BE32-36DD29F6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A0989-E343-47C2-A54B-6201F35E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0C4B7-30D3-497E-BA3E-6930B8A7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5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231E-1BEC-483F-B54E-5BF8BE3F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D5340-FD59-4515-B25D-BE06A8F3D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EED10-6C5C-4847-B614-493A6B06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EFD4-C84C-4B1E-8969-1ADEE5EA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1E6A-207C-47B3-A434-75EC9B77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F6009-556F-4980-BFE3-9DD9D6034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4DBC9-D360-436D-B89F-651181C88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EA2FC-BE17-41C5-B703-C31B6752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6A05F-803D-42D0-B862-E0D04DF4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69970-AB68-4BA5-B742-D45F73B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B52F4-4EDA-4F30-B094-F0737117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28439-6CEB-46A2-B40A-9186FFC52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95C17-9F48-440D-B2F3-407C2101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3B4AA-0F80-428B-99D8-0F2BEA90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88C77-A52C-4ACF-AAD4-A569A61E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98CE-7827-403C-8951-6597F14F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EC997-5B41-4975-AA9C-76A090B07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05BAE-E602-4520-8DE7-B19654B4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E179-6C73-48E9-BCB3-DA911B00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0EA02-A76A-4E79-A1C5-696F9CA9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9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17FBF-742D-45C2-BC4E-6366274A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3AAA-F6B4-45D4-8A01-B0F7D8655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F4D53-6A3E-4C34-9298-AA664A511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7A909-1F86-4DC4-8310-E7B91B33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A7B09-3C28-473C-8CBA-1861F86B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8AC7F-0F33-4DA2-95DC-65039345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3278-30FE-4849-A953-E93C0784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8262A-A7FC-4816-9BB2-A60CE46E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55716-4614-42FC-AA54-2495509AF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FB2EA-FD0C-43ED-98F1-E38836CE9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2B7F9-204F-4DA9-879F-AC8A54ACC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071BA-8832-4FE4-AFB2-0AC0D4DE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D5BD73-8CC4-4DD3-8ECC-B33206EE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8CFCC-9C35-4554-A844-04507D45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B948B-04BD-4300-805F-B1CBE913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D4115-F1D5-4667-8952-C63D2DCB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09E4B-BEDE-4BB3-9236-E4026F0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F3EFB-C1D4-4801-AB0B-CC73E6F3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8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A991A-5A69-43B7-B52F-392162CA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88444-F836-4E36-BB5B-D741E477D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B38E-0E40-443C-8BCA-25A73952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8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63B6-272E-450C-8110-CF58F2D7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F26EB-610B-443E-9532-B8B098875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282F-F2F6-4441-A05E-6761D87F5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B5B89-6391-4F5F-A8CB-C753712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655EE-7364-43BE-8820-7C1DCC6F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4012-CF64-4472-BF17-A1C72255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5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D95B-62C0-4ADF-8E4C-495F34A1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FD11F-B12F-446F-BE28-BE2E758FC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D2C2F-D465-425A-A957-C03632D5D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6975-CB36-4699-A165-C4D697FF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C6B05-342A-4DB4-89CF-B1F2E9E8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CF641-DA96-4FF0-B8DE-2D3F7559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4FCBC-6942-4B65-9270-44002816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8DC84-E6E3-4AF9-A13A-ABD6C69A3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090B9-2E39-4544-936F-02E2CB8E8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0666-1F35-461D-A9DF-4BD6683A4C2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DBE48-8D0C-4383-8D71-B74D4C3C1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9080C-3809-442B-8FD7-CAED828EE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BDCD03-4AD9-41ED-BA00-82D92B482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0FF13-EAFE-439B-8C61-53D9B1584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58" y="0"/>
            <a:ext cx="4517528" cy="731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4C7EF-6328-4C97-AA81-C0E278DAC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890" y="1190259"/>
            <a:ext cx="8120576" cy="932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1A9FF-5990-4CB1-9301-D695D30BFB5D}"/>
              </a:ext>
            </a:extLst>
          </p:cNvPr>
          <p:cNvSpPr txBox="1"/>
          <p:nvPr/>
        </p:nvSpPr>
        <p:spPr>
          <a:xfrm>
            <a:off x="4698609" y="3756074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60F9B-4148-49DC-8E86-84B0831EEF1D}"/>
              </a:ext>
            </a:extLst>
          </p:cNvPr>
          <p:cNvSpPr txBox="1"/>
          <p:nvPr/>
        </p:nvSpPr>
        <p:spPr>
          <a:xfrm>
            <a:off x="3713058" y="3940740"/>
            <a:ext cx="497687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tài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en-US" sz="3200" dirty="0" err="1">
                <a:solidFill>
                  <a:srgbClr val="FF0000"/>
                </a:solidFill>
              </a:rPr>
              <a:t>Tập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cái</a:t>
            </a:r>
            <a:r>
              <a:rPr lang="en-US" sz="3200" dirty="0">
                <a:solidFill>
                  <a:srgbClr val="FF0000"/>
                </a:solidFill>
              </a:rPr>
              <a:t> s , x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Lứa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tuổi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en-US" sz="3200" dirty="0" err="1">
                <a:solidFill>
                  <a:srgbClr val="FF0000"/>
                </a:solidFill>
              </a:rPr>
              <a:t>Mẫu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A5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viên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en-US" sz="3200" dirty="0" err="1">
                <a:solidFill>
                  <a:srgbClr val="FF0000"/>
                </a:solidFill>
              </a:rPr>
              <a:t>Trần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Yến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BFC8B-E426-498C-B394-2162A900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35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51D3A4-0666-4E8D-BC35-181B7F63C846}"/>
              </a:ext>
            </a:extLst>
          </p:cNvPr>
          <p:cNvSpPr/>
          <p:nvPr/>
        </p:nvSpPr>
        <p:spPr>
          <a:xfrm>
            <a:off x="3865261" y="283292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sz="4000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EFEBE2-B739-46A4-95B3-4C18370646E7}"/>
              </a:ext>
            </a:extLst>
          </p:cNvPr>
          <p:cNvSpPr/>
          <p:nvPr/>
        </p:nvSpPr>
        <p:spPr>
          <a:xfrm>
            <a:off x="3957626" y="830315"/>
            <a:ext cx="4673600" cy="7450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kern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001" sz="4000" kern="0">
                <a:solidFill>
                  <a:srgbClr val="002060"/>
                </a:solidFill>
                <a:latin typeface=".VnAvant" panose="020B7200000000000000" pitchFamily="34" charset="0"/>
              </a:rPr>
              <a:t>¸c kiÓu ch÷ c¸i</a:t>
            </a:r>
            <a:endParaRPr lang="en-US" sz="4000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0E5AF-25B1-41C1-9ACC-14981F25BA64}"/>
              </a:ext>
            </a:extLst>
          </p:cNvPr>
          <p:cNvSpPr/>
          <p:nvPr/>
        </p:nvSpPr>
        <p:spPr>
          <a:xfrm>
            <a:off x="1665795" y="1941252"/>
            <a:ext cx="134360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0" b="1" dirty="0">
                <a:solidFill>
                  <a:srgbClr val="FF0000"/>
                </a:solidFill>
                <a:latin typeface=".VnAvant" panose="020B7200000000000000"/>
              </a:rPr>
              <a:t>X</a:t>
            </a:r>
            <a:endParaRPr lang="vi-VN" sz="34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141FD-2CD2-4240-91F6-093EF3D1E35D}"/>
              </a:ext>
            </a:extLst>
          </p:cNvPr>
          <p:cNvSpPr/>
          <p:nvPr/>
        </p:nvSpPr>
        <p:spPr>
          <a:xfrm>
            <a:off x="5476716" y="1477479"/>
            <a:ext cx="2339102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5000" dirty="0">
                <a:solidFill>
                  <a:srgbClr val="4472C4">
                    <a:lumMod val="50000"/>
                  </a:srgbClr>
                </a:solidFill>
                <a:latin typeface=".VnAvant" panose="020B7200000000000000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099BB-A720-4E44-8B8E-4C89F237C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89711" l="3859" r="89711">
                        <a14:foregroundMark x1="17363" y1="36656" x2="18971" y2="37299"/>
                        <a14:foregroundMark x1="23794" y1="36656" x2="23794" y2="36656"/>
                        <a14:foregroundMark x1="22830" y1="33762" x2="22830" y2="33762"/>
                        <a14:foregroundMark x1="20579" y1="34405" x2="20579" y2="34405"/>
                        <a14:foregroundMark x1="18006" y1="35370" x2="18006" y2="35370"/>
                        <a14:foregroundMark x1="18006" y1="35691" x2="18006" y2="35691"/>
                        <a14:foregroundMark x1="17363" y1="36656" x2="17363" y2="36656"/>
                        <a14:foregroundMark x1="18328" y1="35370" x2="22508" y2="34727"/>
                        <a14:foregroundMark x1="23473" y1="34727" x2="3859" y2="37621"/>
                        <a14:foregroundMark x1="3859" y1="37621" x2="15434" y2="26367"/>
                        <a14:foregroundMark x1="15434" y1="26367" x2="37942" y2="25402"/>
                        <a14:foregroundMark x1="42765" y1="35370" x2="54341" y2="38264"/>
                        <a14:foregroundMark x1="51447" y1="34405" x2="51447" y2="34405"/>
                        <a14:foregroundMark x1="51447" y1="36334" x2="51447" y2="36334"/>
                        <a14:foregroundMark x1="50482" y1="36334" x2="48232" y2="34727"/>
                        <a14:foregroundMark x1="47910" y1="34727" x2="47910" y2="34727"/>
                        <a14:foregroundMark x1="45016" y1="34405" x2="45016" y2="34405"/>
                        <a14:foregroundMark x1="57235" y1="61736" x2="57235" y2="61736"/>
                        <a14:foregroundMark x1="55949" y1="61736" x2="54341" y2="63666"/>
                        <a14:foregroundMark x1="53698" y1="64309" x2="51447" y2="65273"/>
                        <a14:foregroundMark x1="49196" y1="65595" x2="49196" y2="65595"/>
                        <a14:foregroundMark x1="48232" y1="66559" x2="45981" y2="66238"/>
                        <a14:foregroundMark x1="42444" y1="65273" x2="37942" y2="62701"/>
                        <a14:foregroundMark x1="32797" y1="60772" x2="32797" y2="60772"/>
                        <a14:foregroundMark x1="23473" y1="64309" x2="23473" y2="64309"/>
                        <a14:foregroundMark x1="18971" y1="64630" x2="15113" y2="64309"/>
                        <a14:foregroundMark x1="13505" y1="63666" x2="11897" y2="62058"/>
                        <a14:foregroundMark x1="11576" y1="60772" x2="11576" y2="60772"/>
                        <a14:foregroundMark x1="10932" y1="59807" x2="10932" y2="59807"/>
                        <a14:foregroundMark x1="12540" y1="62058" x2="12540" y2="62058"/>
                        <a14:foregroundMark x1="15113" y1="62701" x2="18971" y2="64630"/>
                        <a14:foregroundMark x1="20579" y1="65595" x2="20579" y2="65595"/>
                        <a14:foregroundMark x1="21543" y1="65595" x2="25080" y2="65273"/>
                        <a14:foregroundMark x1="26045" y1="64309" x2="28296" y2="62701"/>
                        <a14:foregroundMark x1="28939" y1="62058" x2="30547" y2="61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22" y="3244588"/>
            <a:ext cx="3817305" cy="38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CE25C-4DCE-41C4-9366-AA9970D2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5122E1-6C0E-4BCA-B937-F88969D3BD07}"/>
              </a:ext>
            </a:extLst>
          </p:cNvPr>
          <p:cNvSpPr/>
          <p:nvPr/>
        </p:nvSpPr>
        <p:spPr>
          <a:xfrm>
            <a:off x="1981200" y="182880"/>
            <a:ext cx="8229600" cy="12098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ECE3D-29C5-4B84-818D-9B1E63603C5F}"/>
              </a:ext>
            </a:extLst>
          </p:cNvPr>
          <p:cNvSpPr txBox="1"/>
          <p:nvPr/>
        </p:nvSpPr>
        <p:spPr>
          <a:xfrm>
            <a:off x="2859379" y="390120"/>
            <a:ext cx="6375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BB485-410B-447C-B3E5-54D8A09F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7" b="89867" l="8400" r="90000">
                        <a14:foregroundMark x1="8400" y1="21067" x2="18800" y2="12533"/>
                        <a14:foregroundMark x1="42000" y1="4267" x2="66400" y2="9600"/>
                        <a14:foregroundMark x1="90000" y1="37867" x2="90000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292" y="2549669"/>
            <a:ext cx="1524132" cy="2286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EA7F8-B84F-4A8A-B0D8-7EF2CA6DC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7" b="94133" l="10000" r="90000">
                        <a14:foregroundMark x1="86400" y1="86133" x2="70800" y2="94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205" y="2180393"/>
            <a:ext cx="1524132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ACF0C-1731-401C-83B6-EBAF2FF51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96124-C754-4831-8AD5-C5085AF9E67D}"/>
              </a:ext>
            </a:extLst>
          </p:cNvPr>
          <p:cNvSpPr/>
          <p:nvPr/>
        </p:nvSpPr>
        <p:spPr>
          <a:xfrm>
            <a:off x="3059288" y="225778"/>
            <a:ext cx="5610578" cy="846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Hướng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tô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x</a:t>
            </a:r>
          </a:p>
        </p:txBody>
      </p:sp>
      <p:pic>
        <p:nvPicPr>
          <p:cNvPr id="3" name="Tập viết lớp 1- Tập viết chữ x">
            <a:hlinkClick r:id="" action="ppaction://media"/>
            <a:extLst>
              <a:ext uri="{FF2B5EF4-FFF2-40B4-BE49-F238E27FC236}">
                <a16:creationId xmlns:a16="http://schemas.microsoft.com/office/drawing/2014/main" id="{0E20330C-AA24-4023-8D57-FAA688DEB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288" y="2015964"/>
            <a:ext cx="5717823" cy="389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500E3-588B-4AB4-A443-019B304D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3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43342A-3F8F-4C7A-9A46-719EDC62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31" y="731635"/>
            <a:ext cx="12293599" cy="70668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5EF256-8ECF-40AA-B87E-DFE3E95FD38B}"/>
              </a:ext>
            </a:extLst>
          </p:cNvPr>
          <p:cNvSpPr/>
          <p:nvPr/>
        </p:nvSpPr>
        <p:spPr>
          <a:xfrm>
            <a:off x="3826933" y="327377"/>
            <a:ext cx="4538133" cy="115146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</a:rPr>
              <a:t>Trò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</a:t>
            </a:r>
            <a:r>
              <a:rPr lang="vi-VN" sz="2800" dirty="0">
                <a:latin typeface="+mj-lt"/>
              </a:rPr>
              <a:t>ơ</a:t>
            </a:r>
            <a:r>
              <a:rPr lang="en-US" sz="2800" dirty="0" err="1">
                <a:latin typeface="+mj-lt"/>
              </a:rPr>
              <a:t>i</a:t>
            </a:r>
            <a:r>
              <a:rPr lang="en-US" sz="2800" dirty="0">
                <a:latin typeface="+mj-lt"/>
              </a:rPr>
              <a:t> : </a:t>
            </a:r>
            <a:r>
              <a:rPr lang="en-US" sz="2800" dirty="0" err="1">
                <a:latin typeface="+mj-lt"/>
              </a:rPr>
              <a:t>Gạch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.VnAvant" panose="020B7200000000000000" pitchFamily="34" charset="0"/>
              </a:rPr>
              <a:t>s , x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endParaRPr lang="en-US" sz="2800" dirty="0">
              <a:latin typeface="+mj-lt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D34F303F-559B-4F54-8955-647719008309}"/>
              </a:ext>
            </a:extLst>
          </p:cNvPr>
          <p:cNvSpPr/>
          <p:nvPr/>
        </p:nvSpPr>
        <p:spPr>
          <a:xfrm>
            <a:off x="1437091" y="3715892"/>
            <a:ext cx="2289009" cy="50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Sóng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biển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AFAE1-2153-450F-ADDD-5441F59989F9}"/>
              </a:ext>
            </a:extLst>
          </p:cNvPr>
          <p:cNvSpPr/>
          <p:nvPr/>
        </p:nvSpPr>
        <p:spPr>
          <a:xfrm>
            <a:off x="1437091" y="1839318"/>
            <a:ext cx="2289009" cy="160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AF4E87-0508-436E-A853-4D48E244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46" y="4510785"/>
            <a:ext cx="2298391" cy="1615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62C21-046E-4D26-81B9-40C7ADAD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408" y="1839318"/>
            <a:ext cx="2298391" cy="1615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27424C-F3A5-4C97-ADE4-B65B39BB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34" y="4510785"/>
            <a:ext cx="2298391" cy="1615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CE8652-7E12-4C0B-9C99-63F173CF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246" y="6264449"/>
            <a:ext cx="2298391" cy="5182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452975-C8AB-40CA-9078-F9A7C6FD9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062" y="6363076"/>
            <a:ext cx="2298391" cy="5182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1C3BC0-FA02-48E9-8EF8-6EABD8BA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350" y="3710789"/>
            <a:ext cx="2298391" cy="5182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943F30-1AD6-4470-B540-FE206103C5E9}"/>
              </a:ext>
            </a:extLst>
          </p:cNvPr>
          <p:cNvSpPr txBox="1"/>
          <p:nvPr/>
        </p:nvSpPr>
        <p:spPr>
          <a:xfrm>
            <a:off x="9012397" y="3759489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Ngôi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sao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2C5018-6FF7-4F47-98F6-7AE72EB36AAD}"/>
              </a:ext>
            </a:extLst>
          </p:cNvPr>
          <p:cNvSpPr txBox="1"/>
          <p:nvPr/>
        </p:nvSpPr>
        <p:spPr>
          <a:xfrm>
            <a:off x="9245015" y="6345029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Lốc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xoáy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F8F75-0104-4CA8-AB71-25224D4AB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33" y="4521304"/>
            <a:ext cx="2298390" cy="1595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A81C0-C6FE-4C5B-B931-56023E2B3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246" y="4531099"/>
            <a:ext cx="2298390" cy="1595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38A6-0779-44FB-A20C-8AB8BE8CD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953" y="1862971"/>
            <a:ext cx="2254787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D1A7A-6D90-4429-8E4D-05613661D5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091" y="1862971"/>
            <a:ext cx="2288554" cy="15660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5C1F42-D7BE-412B-B82B-36BD9680A50E}"/>
              </a:ext>
            </a:extLst>
          </p:cNvPr>
          <p:cNvSpPr/>
          <p:nvPr/>
        </p:nvSpPr>
        <p:spPr>
          <a:xfrm>
            <a:off x="1682824" y="6413322"/>
            <a:ext cx="1815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 err="1">
                <a:solidFill>
                  <a:srgbClr val="FFFF00"/>
                </a:solidFill>
              </a:rPr>
              <a:t>Mùa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Xuân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6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B297D-8FC7-4E8E-AD11-E4F05E63A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4562" y="-1"/>
            <a:ext cx="12666562" cy="74866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35C76D-B5CF-4BE7-84BB-471F7C6C3941}"/>
              </a:ext>
            </a:extLst>
          </p:cNvPr>
          <p:cNvSpPr/>
          <p:nvPr/>
        </p:nvSpPr>
        <p:spPr>
          <a:xfrm>
            <a:off x="3773347" y="567160"/>
            <a:ext cx="4375230" cy="6829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Phát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chữ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FDCFD-89B6-450B-A14C-10DD1B8219CF}"/>
              </a:ext>
            </a:extLst>
          </p:cNvPr>
          <p:cNvSpPr txBox="1"/>
          <p:nvPr/>
        </p:nvSpPr>
        <p:spPr>
          <a:xfrm>
            <a:off x="4496807" y="2008208"/>
            <a:ext cx="2159566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FFC000"/>
                </a:solidFill>
                <a:latin typeface=".VnAvant" panose="020B7200000000000000" pitchFamily="34" charset="0"/>
              </a:rPr>
              <a:t>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5E4322-FF25-4BF7-AB39-6F2E91FCC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162" y="1752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9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623E5-341E-498A-897C-3CCC957B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" y="1250065"/>
            <a:ext cx="1211097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61CEA-717F-4BEF-BE91-12E58E5D35A0}"/>
              </a:ext>
            </a:extLst>
          </p:cNvPr>
          <p:cNvSpPr/>
          <p:nvPr/>
        </p:nvSpPr>
        <p:spPr>
          <a:xfrm>
            <a:off x="3808070" y="347239"/>
            <a:ext cx="4259483" cy="902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kiểu</a:t>
            </a:r>
            <a:r>
              <a:rPr lang="en-US" sz="40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40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endParaRPr lang="en-US" sz="400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12A7E-7304-4F1F-8540-91FC8433D5B3}"/>
              </a:ext>
            </a:extLst>
          </p:cNvPr>
          <p:cNvSpPr txBox="1"/>
          <p:nvPr/>
        </p:nvSpPr>
        <p:spPr>
          <a:xfrm>
            <a:off x="1583208" y="2064842"/>
            <a:ext cx="142859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EB426-64F9-41AD-BA46-C8618F4465CC}"/>
              </a:ext>
            </a:extLst>
          </p:cNvPr>
          <p:cNvSpPr txBox="1"/>
          <p:nvPr/>
        </p:nvSpPr>
        <p:spPr>
          <a:xfrm>
            <a:off x="5478126" y="2064842"/>
            <a:ext cx="258942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5000" dirty="0">
                <a:solidFill>
                  <a:srgbClr val="7030A0"/>
                </a:solidFill>
                <a:latin typeface=".VnAvant" panose="020B7200000000000000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D4EC2-42D8-4A30-84EF-10D1C16E9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3889" y1="21875" x2="13889" y2="21875"/>
                        <a14:backgroundMark x1="45556" y1="25521" x2="45556" y2="25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07" y="1654317"/>
            <a:ext cx="3162405" cy="42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2F71E3-2BB8-4379-ADD9-410ECD3F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1"/>
            <a:ext cx="12192000" cy="68272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143965-11C0-4816-A476-52205C0C88B2}"/>
              </a:ext>
            </a:extLst>
          </p:cNvPr>
          <p:cNvSpPr/>
          <p:nvPr/>
        </p:nvSpPr>
        <p:spPr>
          <a:xfrm>
            <a:off x="2739347" y="478709"/>
            <a:ext cx="7060557" cy="1423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208AC-486B-463F-B196-6ECA0BBF6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47" y="613459"/>
            <a:ext cx="6998815" cy="1154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5A37F-AFD9-4B69-AAF7-AA88EFEC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74" y="613459"/>
            <a:ext cx="4570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C2F38-DE99-47BC-B238-21E1696F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1"/>
            <a:ext cx="12192000" cy="68272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FA1FFF-9B24-4D3D-BA64-5312D9B1565E}"/>
              </a:ext>
            </a:extLst>
          </p:cNvPr>
          <p:cNvSpPr/>
          <p:nvPr/>
        </p:nvSpPr>
        <p:spPr>
          <a:xfrm>
            <a:off x="2833512" y="469901"/>
            <a:ext cx="6254044" cy="1298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D4C74-69E3-4733-9323-7189797F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69" y="591493"/>
            <a:ext cx="6169687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F0229-49D6-4F85-BE89-2F314BE12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576" y="2104204"/>
            <a:ext cx="957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48392-1C6F-46BA-B5BF-5204D147F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524004"/>
            <a:ext cx="10516511" cy="5809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BE248F-8DB8-457F-B199-5C27EC3C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A616CA-8638-4BAB-BF05-1416328C4254}"/>
              </a:ext>
            </a:extLst>
          </p:cNvPr>
          <p:cNvSpPr/>
          <p:nvPr/>
        </p:nvSpPr>
        <p:spPr>
          <a:xfrm>
            <a:off x="1962554" y="183910"/>
            <a:ext cx="7924800" cy="11853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Nhận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xét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chữ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viết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 err="1">
                <a:solidFill>
                  <a:srgbClr val="FF0000"/>
                </a:solidFill>
              </a:rPr>
              <a:t>ờng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1DB77-63D4-409A-B086-54A630D772E1}"/>
              </a:ext>
            </a:extLst>
          </p:cNvPr>
          <p:cNvSpPr txBox="1"/>
          <p:nvPr/>
        </p:nvSpPr>
        <p:spPr>
          <a:xfrm>
            <a:off x="7211028" y="21826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32033-0A88-43D8-B460-DEFA5CC42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2535" y="2551983"/>
            <a:ext cx="2261812" cy="3505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9658C-7F6B-450E-B044-9203F2AC5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2" b="95255" l="9926" r="93797">
                        <a14:foregroundMark x1="89330" y1="41301" x2="93797" y2="44288"/>
                        <a14:foregroundMark x1="16129" y1="79438" x2="20844" y2="84886"/>
                        <a14:foregroundMark x1="32258" y1="93322" x2="43424" y2="95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573" y="2551983"/>
            <a:ext cx="245690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2CE73-6592-4040-BC48-1851343F5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279C6-D2FB-471D-9DB6-C8B2FC25F9A9}"/>
              </a:ext>
            </a:extLst>
          </p:cNvPr>
          <p:cNvSpPr/>
          <p:nvPr/>
        </p:nvSpPr>
        <p:spPr>
          <a:xfrm>
            <a:off x="2920598" y="112889"/>
            <a:ext cx="6366934" cy="1162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H</a:t>
            </a:r>
            <a:r>
              <a:rPr lang="vi-VN" sz="4400" dirty="0"/>
              <a:t>ư</a:t>
            </a:r>
            <a:r>
              <a:rPr lang="en-US" sz="4400" dirty="0" err="1"/>
              <a:t>ớng</a:t>
            </a:r>
            <a:r>
              <a:rPr lang="en-US" sz="4400" dirty="0"/>
              <a:t> </a:t>
            </a:r>
            <a:r>
              <a:rPr lang="en-US" sz="4400" dirty="0" err="1"/>
              <a:t>dẫn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tô</a:t>
            </a:r>
            <a:r>
              <a:rPr lang="en-US" sz="4400" dirty="0"/>
              <a:t> </a:t>
            </a:r>
            <a:r>
              <a:rPr lang="en-US" sz="4400" dirty="0" err="1"/>
              <a:t>chữ</a:t>
            </a:r>
            <a:r>
              <a:rPr lang="en-US" sz="4400" dirty="0"/>
              <a:t> </a:t>
            </a:r>
            <a:r>
              <a:rPr lang="en-US" sz="4400" dirty="0">
                <a:latin typeface=".VnAvant" panose="020B7200000000000000" pitchFamily="34" charset="0"/>
              </a:rPr>
              <a:t>s</a:t>
            </a:r>
          </a:p>
        </p:txBody>
      </p:sp>
      <p:pic>
        <p:nvPicPr>
          <p:cNvPr id="2" name="Tập viết lớp 1 Tập viết chữ s">
            <a:hlinkClick r:id="" action="ppaction://media"/>
            <a:extLst>
              <a:ext uri="{FF2B5EF4-FFF2-40B4-BE49-F238E27FC236}">
                <a16:creationId xmlns:a16="http://schemas.microsoft.com/office/drawing/2014/main" id="{42DC20E6-6E44-4B41-80A7-2ADF43B7A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3491" y="2106137"/>
            <a:ext cx="5029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FE2FB-4985-4C4D-B1E2-4412D755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524004"/>
            <a:ext cx="10516511" cy="5809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B1531-1443-4E39-8D18-8F65EAB1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8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3EFDB2-29EB-4766-A5CF-FA60D6DA9E2A}"/>
              </a:ext>
            </a:extLst>
          </p:cNvPr>
          <p:cNvSpPr/>
          <p:nvPr/>
        </p:nvSpPr>
        <p:spPr>
          <a:xfrm>
            <a:off x="3849511" y="524004"/>
            <a:ext cx="4357511" cy="71777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5CD76-D510-459C-B086-1F0810FB2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691" y="394065"/>
            <a:ext cx="4712616" cy="1066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38311-3BBB-4626-843C-966829954D49}"/>
              </a:ext>
            </a:extLst>
          </p:cNvPr>
          <p:cNvSpPr/>
          <p:nvPr/>
        </p:nvSpPr>
        <p:spPr>
          <a:xfrm>
            <a:off x="3739691" y="1460957"/>
            <a:ext cx="184731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vi-VN" sz="35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F84E23-53F3-4CCD-8A76-80D6552FCD3F}"/>
              </a:ext>
            </a:extLst>
          </p:cNvPr>
          <p:cNvSpPr/>
          <p:nvPr/>
        </p:nvSpPr>
        <p:spPr>
          <a:xfrm>
            <a:off x="4202967" y="650826"/>
            <a:ext cx="2646878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1471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6461</TotalTime>
  <Words>101</Words>
  <Application>Microsoft Office PowerPoint</Application>
  <PresentationFormat>Widescreen</PresentationFormat>
  <Paragraphs>21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85</cp:revision>
  <dcterms:created xsi:type="dcterms:W3CDTF">2022-01-02T06:00:31Z</dcterms:created>
  <dcterms:modified xsi:type="dcterms:W3CDTF">2023-04-08T03:17:02Z</dcterms:modified>
</cp:coreProperties>
</file>