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57" r:id="rId4"/>
    <p:sldId id="272" r:id="rId5"/>
    <p:sldId id="258" r:id="rId6"/>
    <p:sldId id="259" r:id="rId7"/>
    <p:sldId id="260" r:id="rId8"/>
    <p:sldId id="261" r:id="rId9"/>
    <p:sldId id="262" r:id="rId10"/>
    <p:sldId id="273" r:id="rId11"/>
    <p:sldId id="263" r:id="rId12"/>
    <p:sldId id="265" r:id="rId13"/>
    <p:sldId id="26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CF59E-CA1A-49E6-9141-E6684D438F9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2341E-3685-4B53-94FB-E60F5695F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5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8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6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4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4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8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6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3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0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1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82779-05AA-4277-AB1B-553F0FD7F4C5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1200" y="447034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2D1611-2BA4-4362-9626-DA8283A62803}"/>
              </a:ext>
            </a:extLst>
          </p:cNvPr>
          <p:cNvSpPr txBox="1"/>
          <p:nvPr/>
        </p:nvSpPr>
        <p:spPr>
          <a:xfrm>
            <a:off x="2590800" y="721961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+mj-lt"/>
              </a:rPr>
              <a:t>Trường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+mj-lt"/>
              </a:rPr>
              <a:t>mầm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non Long Biên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D143CA-DE45-4EC4-912B-DF694D3DF4B8}"/>
              </a:ext>
            </a:extLst>
          </p:cNvPr>
          <p:cNvSpPr txBox="1"/>
          <p:nvPr/>
        </p:nvSpPr>
        <p:spPr>
          <a:xfrm>
            <a:off x="685800" y="2573049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LĨNH VỰC PHÁT TRIỂN NHẬN THỨC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68EF80-FDAE-4DCC-A85D-182034B2A100}"/>
              </a:ext>
            </a:extLst>
          </p:cNvPr>
          <p:cNvSpPr txBox="1"/>
          <p:nvPr/>
        </p:nvSpPr>
        <p:spPr>
          <a:xfrm>
            <a:off x="2743200" y="3277813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err="1">
                <a:solidFill>
                  <a:srgbClr val="FF0000"/>
                </a:solidFill>
                <a:latin typeface="+mj-lt"/>
              </a:rPr>
              <a:t>Hoạt</a:t>
            </a:r>
            <a:r>
              <a:rPr lang="vi-VN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rgbClr val="FF0000"/>
                </a:solidFill>
                <a:latin typeface="+mj-lt"/>
              </a:rPr>
              <a:t>động</a:t>
            </a:r>
            <a:r>
              <a:rPr lang="vi-VN" sz="20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vi-VN" sz="2000" dirty="0" err="1">
                <a:solidFill>
                  <a:srgbClr val="FF0000"/>
                </a:solidFill>
                <a:latin typeface="+mj-lt"/>
              </a:rPr>
              <a:t>Khám</a:t>
            </a:r>
            <a:r>
              <a:rPr lang="vi-VN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rgbClr val="FF0000"/>
                </a:solidFill>
                <a:latin typeface="+mj-lt"/>
              </a:rPr>
              <a:t>phá</a:t>
            </a:r>
            <a:r>
              <a:rPr lang="vi-VN" sz="2000" dirty="0">
                <a:solidFill>
                  <a:srgbClr val="FF0000"/>
                </a:solidFill>
                <a:latin typeface="+mj-lt"/>
              </a:rPr>
              <a:t> khoa </a:t>
            </a:r>
            <a:r>
              <a:rPr lang="vi-VN" sz="2000" dirty="0" err="1">
                <a:solidFill>
                  <a:srgbClr val="FF0000"/>
                </a:solidFill>
                <a:latin typeface="+mj-lt"/>
              </a:rPr>
              <a:t>học</a:t>
            </a:r>
            <a:endParaRPr lang="vi-VN" sz="2000" dirty="0">
              <a:solidFill>
                <a:srgbClr val="FF0000"/>
              </a:solidFill>
              <a:latin typeface="+mj-lt"/>
            </a:endParaRPr>
          </a:p>
          <a:p>
            <a:r>
              <a:rPr lang="vi-VN" sz="2000" dirty="0" err="1">
                <a:solidFill>
                  <a:srgbClr val="FF0000"/>
                </a:solidFill>
                <a:latin typeface="+mj-lt"/>
              </a:rPr>
              <a:t>Đề</a:t>
            </a:r>
            <a:r>
              <a:rPr lang="vi-VN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rgbClr val="FF0000"/>
                </a:solidFill>
                <a:latin typeface="+mj-lt"/>
              </a:rPr>
              <a:t>tài</a:t>
            </a:r>
            <a:r>
              <a:rPr lang="vi-VN" sz="20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vi-VN" sz="2000" dirty="0" err="1">
                <a:solidFill>
                  <a:srgbClr val="FF0000"/>
                </a:solidFill>
                <a:latin typeface="+mj-lt"/>
              </a:rPr>
              <a:t>Khám</a:t>
            </a:r>
            <a:r>
              <a:rPr lang="vi-VN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rgbClr val="FF0000"/>
                </a:solidFill>
                <a:latin typeface="+mj-lt"/>
              </a:rPr>
              <a:t>phá</a:t>
            </a:r>
            <a:r>
              <a:rPr lang="vi-VN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rgbClr val="FF0000"/>
                </a:solidFill>
                <a:latin typeface="+mj-lt"/>
              </a:rPr>
              <a:t>về</a:t>
            </a:r>
            <a:r>
              <a:rPr lang="vi-VN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rgbClr val="FF0000"/>
                </a:solidFill>
                <a:latin typeface="+mj-lt"/>
              </a:rPr>
              <a:t>gió</a:t>
            </a:r>
            <a:endParaRPr lang="vi-VN" sz="2000" dirty="0">
              <a:solidFill>
                <a:srgbClr val="FF0000"/>
              </a:solidFill>
              <a:latin typeface="+mj-lt"/>
            </a:endParaRPr>
          </a:p>
          <a:p>
            <a:r>
              <a:rPr lang="vi-VN" sz="2000" dirty="0" err="1">
                <a:solidFill>
                  <a:srgbClr val="FF0000"/>
                </a:solidFill>
                <a:latin typeface="+mj-lt"/>
              </a:rPr>
              <a:t>Chủ</a:t>
            </a:r>
            <a:r>
              <a:rPr lang="vi-VN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rgbClr val="FF0000"/>
                </a:solidFill>
                <a:latin typeface="+mj-lt"/>
              </a:rPr>
              <a:t>đề</a:t>
            </a:r>
            <a:r>
              <a:rPr lang="vi-VN" sz="20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vi-VN" sz="2000" dirty="0" err="1">
                <a:solidFill>
                  <a:srgbClr val="FF0000"/>
                </a:solidFill>
                <a:latin typeface="+mj-lt"/>
              </a:rPr>
              <a:t>Hiện</a:t>
            </a:r>
            <a:r>
              <a:rPr lang="vi-VN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rgbClr val="FF0000"/>
                </a:solidFill>
                <a:latin typeface="+mj-lt"/>
              </a:rPr>
              <a:t>tượng</a:t>
            </a:r>
            <a:r>
              <a:rPr lang="vi-VN" sz="2000" dirty="0">
                <a:solidFill>
                  <a:srgbClr val="FF0000"/>
                </a:solidFill>
                <a:latin typeface="+mj-lt"/>
              </a:rPr>
              <a:t> thiên nhiên</a:t>
            </a:r>
          </a:p>
          <a:p>
            <a:r>
              <a:rPr lang="vi-VN" sz="2000" dirty="0" err="1">
                <a:solidFill>
                  <a:srgbClr val="FF0000"/>
                </a:solidFill>
                <a:latin typeface="+mj-lt"/>
              </a:rPr>
              <a:t>Giáo</a:t>
            </a:r>
            <a:r>
              <a:rPr lang="vi-VN" sz="2000" dirty="0">
                <a:solidFill>
                  <a:srgbClr val="FF0000"/>
                </a:solidFill>
                <a:latin typeface="+mj-lt"/>
              </a:rPr>
              <a:t> viên: Nguyễn </a:t>
            </a:r>
            <a:r>
              <a:rPr lang="vi-VN" sz="2000" dirty="0" err="1">
                <a:solidFill>
                  <a:srgbClr val="FF0000"/>
                </a:solidFill>
                <a:latin typeface="+mj-lt"/>
              </a:rPr>
              <a:t>Thị</a:t>
            </a:r>
            <a:r>
              <a:rPr lang="vi-VN" sz="2000" dirty="0">
                <a:solidFill>
                  <a:srgbClr val="FF0000"/>
                </a:solidFill>
                <a:latin typeface="+mj-lt"/>
              </a:rPr>
              <a:t> Thanh Hoa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43F185-4A81-4BE6-B6FD-E0A1765B3B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897" y="1266583"/>
            <a:ext cx="1109903" cy="11271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D68965-4CBA-4EC7-9819-532060FE0EF3}"/>
              </a:ext>
            </a:extLst>
          </p:cNvPr>
          <p:cNvSpPr txBox="1"/>
          <p:nvPr/>
        </p:nvSpPr>
        <p:spPr>
          <a:xfrm>
            <a:off x="3200400" y="6136039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+mj-lt"/>
              </a:rPr>
              <a:t>Năm </a:t>
            </a:r>
            <a:r>
              <a:rPr lang="vi-VN" sz="2000" dirty="0" err="1">
                <a:solidFill>
                  <a:srgbClr val="FF0000"/>
                </a:solidFill>
                <a:latin typeface="+mj-lt"/>
              </a:rPr>
              <a:t>học</a:t>
            </a:r>
            <a:r>
              <a:rPr lang="vi-VN" sz="2000" dirty="0">
                <a:solidFill>
                  <a:srgbClr val="FF0000"/>
                </a:solidFill>
                <a:latin typeface="+mj-lt"/>
              </a:rPr>
              <a:t> 2022 - 2023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27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6" grpId="0"/>
      <p:bldP spid="7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159B55-4BBC-4D60-B10F-AE9A28AFA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096D61-97FC-4672-80BD-E30833D9F59A}"/>
              </a:ext>
            </a:extLst>
          </p:cNvPr>
          <p:cNvSpPr txBox="1"/>
          <p:nvPr/>
        </p:nvSpPr>
        <p:spPr>
          <a:xfrm>
            <a:off x="1600200" y="22860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err="1">
                <a:latin typeface="+mj-lt"/>
              </a:rPr>
              <a:t>Khám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phá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về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gió</a:t>
            </a:r>
            <a:r>
              <a:rPr lang="vi-VN" sz="4400" dirty="0">
                <a:latin typeface="+mj-lt"/>
              </a:rPr>
              <a:t> nhân </a:t>
            </a:r>
            <a:r>
              <a:rPr lang="vi-VN" sz="4400" dirty="0" err="1">
                <a:latin typeface="+mj-lt"/>
              </a:rPr>
              <a:t>tạo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8070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72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83682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D98DD9BE-1901-48DB-8D2E-E8E6F4F04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1"/>
            <a:ext cx="6858000" cy="44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>
            <a:extLst>
              <a:ext uri="{FF2B5EF4-FFF2-40B4-BE49-F238E27FC236}">
                <a16:creationId xmlns:a16="http://schemas.microsoft.com/office/drawing/2014/main" id="{F6E29AF3-D6EF-40CF-BD05-528D4EA6D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5429250"/>
            <a:ext cx="57721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40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40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điện</a:t>
            </a:r>
            <a:endParaRPr lang="en-US" altLang="en-US" sz="405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7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1371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10161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28600" y="609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 tự nhiên và gió nhân tạo giống nhau và khác nhau ở điểm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14478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Giống nhau: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Đều là gió và rất mát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2877355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Khác nhau</a:t>
            </a:r>
            <a:r>
              <a:rPr lang="en-US" sz="2800" i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i="1" dirty="0">
                <a:solidFill>
                  <a:srgbClr val="FF0000"/>
                </a:solidFill>
              </a:rPr>
              <a:t>Gió tự nhiên: </a:t>
            </a:r>
            <a:r>
              <a:rPr lang="en-US" sz="2800" dirty="0">
                <a:solidFill>
                  <a:srgbClr val="FF0000"/>
                </a:solidFill>
              </a:rPr>
              <a:t>là gió ở bên ngoài do sự chuyển động của không khí tạo thành gió</a:t>
            </a:r>
          </a:p>
          <a:p>
            <a:pPr marL="285750" indent="-285750">
              <a:buFontTx/>
              <a:buChar char="-"/>
            </a:pPr>
            <a:r>
              <a:rPr lang="en-US" sz="2800" i="1" dirty="0">
                <a:solidFill>
                  <a:srgbClr val="FF0000"/>
                </a:solidFill>
              </a:rPr>
              <a:t>Gió nhân tạo: </a:t>
            </a:r>
            <a:r>
              <a:rPr lang="en-US" sz="2800" dirty="0">
                <a:solidFill>
                  <a:srgbClr val="FF0000"/>
                </a:solidFill>
              </a:rPr>
              <a:t>là gió ở bên trong do con người tạo ra</a:t>
            </a:r>
          </a:p>
        </p:txBody>
      </p:sp>
    </p:spTree>
    <p:extLst>
      <p:ext uri="{BB962C8B-B14F-4D97-AF65-F5344CB8AC3E}">
        <p14:creationId xmlns:p14="http://schemas.microsoft.com/office/powerpoint/2010/main" val="165260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3E0232E-BBB7-437F-8798-3FD99117EECA}"/>
              </a:ext>
            </a:extLst>
          </p:cNvPr>
          <p:cNvSpPr txBox="1"/>
          <p:nvPr/>
        </p:nvSpPr>
        <p:spPr>
          <a:xfrm>
            <a:off x="1752600" y="19812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+mj-lt"/>
              </a:rPr>
              <a:t>Xin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chào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hẹn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gặp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lại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!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801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C584-F563-4E87-9ACA-FA9E3D42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B7023B-FEBA-4E5B-99FF-790D3832F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C25F11-620A-41A3-8A2F-121762901091}"/>
              </a:ext>
            </a:extLst>
          </p:cNvPr>
          <p:cNvSpPr txBox="1"/>
          <p:nvPr/>
        </p:nvSpPr>
        <p:spPr>
          <a:xfrm>
            <a:off x="2209800" y="1982450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err="1">
                <a:latin typeface="+mj-lt"/>
              </a:rPr>
              <a:t>Khám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phá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về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gió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tự</a:t>
            </a:r>
            <a:r>
              <a:rPr lang="vi-VN" sz="4400" dirty="0">
                <a:latin typeface="+mj-lt"/>
              </a:rPr>
              <a:t> nhiên </a:t>
            </a:r>
            <a:r>
              <a:rPr lang="vi-VN" sz="4400" dirty="0" err="1">
                <a:latin typeface="+mj-lt"/>
              </a:rPr>
              <a:t>và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gió</a:t>
            </a:r>
            <a:r>
              <a:rPr lang="vi-VN" sz="4400" dirty="0">
                <a:latin typeface="+mj-lt"/>
              </a:rPr>
              <a:t> nhân </a:t>
            </a:r>
            <a:r>
              <a:rPr lang="vi-VN" sz="4400" dirty="0" err="1">
                <a:latin typeface="+mj-lt"/>
              </a:rPr>
              <a:t>tạo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102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" y="0"/>
            <a:ext cx="9220200" cy="7086600"/>
          </a:xfrm>
        </p:spPr>
      </p:pic>
      <p:sp>
        <p:nvSpPr>
          <p:cNvPr id="5" name="TextBox 4"/>
          <p:cNvSpPr txBox="1"/>
          <p:nvPr/>
        </p:nvSpPr>
        <p:spPr>
          <a:xfrm>
            <a:off x="1447800" y="762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Câu đố: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1982" y="23622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Không có chân</a:t>
            </a:r>
          </a:p>
          <a:p>
            <a:r>
              <a:rPr lang="en-US" sz="4800" dirty="0">
                <a:solidFill>
                  <a:srgbClr val="FF0000"/>
                </a:solidFill>
              </a:rPr>
              <a:t>Không có tay</a:t>
            </a:r>
          </a:p>
          <a:p>
            <a:r>
              <a:rPr lang="en-US" sz="4800" dirty="0">
                <a:solidFill>
                  <a:srgbClr val="FF0000"/>
                </a:solidFill>
              </a:rPr>
              <a:t>Mà bay cửa sổ</a:t>
            </a:r>
          </a:p>
        </p:txBody>
      </p:sp>
    </p:spTree>
    <p:extLst>
      <p:ext uri="{BB962C8B-B14F-4D97-AF65-F5344CB8AC3E}">
        <p14:creationId xmlns:p14="http://schemas.microsoft.com/office/powerpoint/2010/main" val="383079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r>
              <a:rPr lang="en-US" dirty="0"/>
              <a:t> Khám phá về gió tự nhiên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5668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</p:spPr>
      </p:pic>
    </p:spTree>
    <p:extLst>
      <p:ext uri="{BB962C8B-B14F-4D97-AF65-F5344CB8AC3E}">
        <p14:creationId xmlns:p14="http://schemas.microsoft.com/office/powerpoint/2010/main" val="211101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740170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7290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6760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7706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156</Words>
  <Application>Microsoft Office PowerPoint</Application>
  <PresentationFormat>On-screen Show (4:3)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 Khám phá về gió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Nguyễn Nhật Minh</cp:lastModifiedBy>
  <cp:revision>24</cp:revision>
  <dcterms:created xsi:type="dcterms:W3CDTF">2020-04-10T10:31:15Z</dcterms:created>
  <dcterms:modified xsi:type="dcterms:W3CDTF">2023-04-08T04:45:15Z</dcterms:modified>
</cp:coreProperties>
</file>