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3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AF92-49C2-46D5-9E23-7BDBB1D3C3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Relationship Id="rId1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968" y="481080"/>
            <a:ext cx="11147952" cy="5834424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7325" y="4607902"/>
            <a:ext cx="2896004" cy="27432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935681">
            <a:off x="1551232" y="4693009"/>
            <a:ext cx="1187448" cy="1286493"/>
            <a:chOff x="0" y="0"/>
            <a:chExt cx="1370330" cy="1484630"/>
          </a:xfrm>
        </p:grpSpPr>
        <p:sp>
          <p:nvSpPr>
            <p:cNvPr id="6" name="Freeform 6"/>
            <p:cNvSpPr/>
            <p:nvPr/>
          </p:nvSpPr>
          <p:spPr>
            <a:xfrm>
              <a:off x="-24130" y="-29210"/>
              <a:ext cx="1398270" cy="1512570"/>
            </a:xfrm>
            <a:custGeom>
              <a:avLst/>
              <a:gdLst/>
              <a:ahLst/>
              <a:cxnLst/>
              <a:rect l="l" t="t" r="r" b="b"/>
              <a:pathLst>
                <a:path w="1398270" h="1512570">
                  <a:moveTo>
                    <a:pt x="128270" y="111760"/>
                  </a:moveTo>
                  <a:cubicBezTo>
                    <a:pt x="236220" y="11430"/>
                    <a:pt x="425450" y="0"/>
                    <a:pt x="546100" y="88900"/>
                  </a:cubicBezTo>
                  <a:cubicBezTo>
                    <a:pt x="676910" y="185420"/>
                    <a:pt x="707390" y="358140"/>
                    <a:pt x="727710" y="514350"/>
                  </a:cubicBezTo>
                  <a:cubicBezTo>
                    <a:pt x="782320" y="407670"/>
                    <a:pt x="836930" y="295910"/>
                    <a:pt x="932180" y="217170"/>
                  </a:cubicBezTo>
                  <a:cubicBezTo>
                    <a:pt x="1027430" y="139700"/>
                    <a:pt x="1177290" y="106680"/>
                    <a:pt x="1280160" y="175260"/>
                  </a:cubicBezTo>
                  <a:cubicBezTo>
                    <a:pt x="1377950" y="240030"/>
                    <a:pt x="1398270" y="368300"/>
                    <a:pt x="1393190" y="481330"/>
                  </a:cubicBezTo>
                  <a:cubicBezTo>
                    <a:pt x="1372870" y="922020"/>
                    <a:pt x="1061720" y="1334770"/>
                    <a:pt x="637540" y="1512570"/>
                  </a:cubicBezTo>
                  <a:cubicBezTo>
                    <a:pt x="563880" y="1320800"/>
                    <a:pt x="462280" y="1137920"/>
                    <a:pt x="337820" y="970280"/>
                  </a:cubicBezTo>
                  <a:cubicBezTo>
                    <a:pt x="238760" y="839470"/>
                    <a:pt x="124460" y="715010"/>
                    <a:pt x="62230" y="565150"/>
                  </a:cubicBezTo>
                  <a:cubicBezTo>
                    <a:pt x="0" y="415290"/>
                    <a:pt x="6350" y="224790"/>
                    <a:pt x="128270" y="1117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09305" y="1590951"/>
            <a:ext cx="1055277" cy="9829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9724" y="2978110"/>
            <a:ext cx="9764423" cy="4372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49" dirty="0">
                <a:solidFill>
                  <a:srgbClr val="000000"/>
                </a:solidFill>
                <a:latin typeface="DejaVu Serif"/>
              </a:rPr>
              <a:t>     </a:t>
            </a:r>
            <a:r>
              <a:rPr lang="en-US" sz="2249" dirty="0" err="1">
                <a:solidFill>
                  <a:srgbClr val="FF0000"/>
                </a:solidFill>
                <a:latin typeface="DejaVu Serif"/>
              </a:rPr>
              <a:t>Hoạt</a:t>
            </a:r>
            <a:r>
              <a:rPr lang="en-US" sz="2249" dirty="0">
                <a:solidFill>
                  <a:srgbClr val="FF0000"/>
                </a:solidFill>
                <a:latin typeface="DejaVu Serif"/>
              </a:rPr>
              <a:t> </a:t>
            </a:r>
            <a:r>
              <a:rPr lang="en-US" sz="2249" dirty="0" err="1" smtClean="0">
                <a:solidFill>
                  <a:srgbClr val="FF0000"/>
                </a:solidFill>
                <a:latin typeface="DejaVu Serif"/>
              </a:rPr>
              <a:t>động</a:t>
            </a:r>
            <a:r>
              <a:rPr lang="en-US" sz="2249" dirty="0" smtClean="0">
                <a:solidFill>
                  <a:srgbClr val="FF0000"/>
                </a:solidFill>
                <a:latin typeface="DejaVu Serif"/>
              </a:rPr>
              <a:t>: </a:t>
            </a:r>
            <a:r>
              <a:rPr lang="en-US" sz="2249" dirty="0" err="1" smtClean="0">
                <a:solidFill>
                  <a:srgbClr val="FF0000"/>
                </a:solidFill>
                <a:latin typeface="DejaVu Serif"/>
              </a:rPr>
              <a:t>Nhận</a:t>
            </a:r>
            <a:r>
              <a:rPr lang="en-US" sz="2249" dirty="0" smtClean="0">
                <a:solidFill>
                  <a:srgbClr val="FF000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FF0000"/>
                </a:solidFill>
                <a:latin typeface="DejaVu Serif"/>
              </a:rPr>
              <a:t>biết</a:t>
            </a:r>
            <a:r>
              <a:rPr lang="en-US" sz="2249" dirty="0">
                <a:solidFill>
                  <a:srgbClr val="FF000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FF0000"/>
                </a:solidFill>
                <a:latin typeface="DejaVu Serif"/>
              </a:rPr>
              <a:t>phân</a:t>
            </a:r>
            <a:r>
              <a:rPr lang="en-US" sz="2249" dirty="0">
                <a:solidFill>
                  <a:srgbClr val="FF000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FF0000"/>
                </a:solidFill>
                <a:latin typeface="DejaVu Serif"/>
              </a:rPr>
              <a:t>biệt</a:t>
            </a:r>
            <a:endParaRPr lang="en-US" sz="2249" dirty="0">
              <a:solidFill>
                <a:srgbClr val="FF0000"/>
              </a:solidFill>
              <a:latin typeface="DejaVu Serif"/>
            </a:endParaRPr>
          </a:p>
          <a:p>
            <a:pPr algn="ctr">
              <a:lnSpc>
                <a:spcPts val="3149"/>
              </a:lnSpc>
            </a:pPr>
            <a:endParaRPr lang="en-US" sz="2249" dirty="0">
              <a:solidFill>
                <a:srgbClr val="FF0000"/>
              </a:solidFill>
              <a:latin typeface="DejaVu Serif"/>
            </a:endParaRPr>
          </a:p>
          <a:p>
            <a:pPr lvl="7" algn="just">
              <a:lnSpc>
                <a:spcPts val="3149"/>
              </a:lnSpc>
            </a:pP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Đề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tài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: </a:t>
            </a:r>
            <a:r>
              <a:rPr lang="en-US" sz="2249" dirty="0" smtClean="0">
                <a:solidFill>
                  <a:srgbClr val="7030A0"/>
                </a:solidFill>
                <a:latin typeface="DejaVu Serif"/>
              </a:rPr>
              <a:t>NBPB: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màu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 smtClean="0">
                <a:solidFill>
                  <a:srgbClr val="7030A0"/>
                </a:solidFill>
                <a:latin typeface="DejaVu Serif"/>
              </a:rPr>
              <a:t>xanh,màu</a:t>
            </a:r>
            <a:r>
              <a:rPr lang="en-US" sz="2249" dirty="0" smtClean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 smtClean="0">
                <a:solidFill>
                  <a:srgbClr val="7030A0"/>
                </a:solidFill>
                <a:latin typeface="DejaVu Serif"/>
              </a:rPr>
              <a:t>đỏ</a:t>
            </a:r>
            <a:r>
              <a:rPr lang="en-US" sz="2249" dirty="0" smtClean="0">
                <a:solidFill>
                  <a:srgbClr val="7030A0"/>
                </a:solidFill>
                <a:latin typeface="DejaVu Serif"/>
              </a:rPr>
              <a:t> ,</a:t>
            </a:r>
            <a:r>
              <a:rPr lang="en-US" sz="2249" dirty="0" err="1" smtClean="0">
                <a:solidFill>
                  <a:srgbClr val="7030A0"/>
                </a:solidFill>
                <a:latin typeface="DejaVu Serif"/>
              </a:rPr>
              <a:t>màu</a:t>
            </a:r>
            <a:r>
              <a:rPr lang="en-US" sz="2249" dirty="0" smtClean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 smtClean="0">
                <a:solidFill>
                  <a:srgbClr val="7030A0"/>
                </a:solidFill>
                <a:latin typeface="DejaVu Serif"/>
              </a:rPr>
              <a:t>vàng</a:t>
            </a:r>
            <a:r>
              <a:rPr lang="en-US" sz="2249" dirty="0" smtClean="0">
                <a:solidFill>
                  <a:srgbClr val="7030A0"/>
                </a:solidFill>
                <a:latin typeface="DejaVu Serif"/>
              </a:rPr>
              <a:t>.</a:t>
            </a:r>
            <a:endParaRPr lang="en-US" sz="2249" dirty="0">
              <a:solidFill>
                <a:srgbClr val="7030A0"/>
              </a:solidFill>
              <a:latin typeface="DejaVu Serif"/>
            </a:endParaRPr>
          </a:p>
          <a:p>
            <a:pPr lvl="7" algn="just">
              <a:lnSpc>
                <a:spcPts val="3149"/>
              </a:lnSpc>
            </a:pP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Chủ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đề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: </a:t>
            </a:r>
            <a:r>
              <a:rPr lang="en-US" sz="2249" dirty="0" err="1" smtClean="0">
                <a:solidFill>
                  <a:srgbClr val="7030A0"/>
                </a:solidFill>
                <a:latin typeface="DejaVu Serif"/>
              </a:rPr>
              <a:t>Giao</a:t>
            </a:r>
            <a:r>
              <a:rPr lang="en-US" sz="2249" dirty="0" smtClean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 smtClean="0">
                <a:solidFill>
                  <a:srgbClr val="7030A0"/>
                </a:solidFill>
                <a:latin typeface="DejaVu Serif"/>
              </a:rPr>
              <a:t>thông</a:t>
            </a:r>
            <a:r>
              <a:rPr lang="en-US" sz="2249" dirty="0" smtClean="0">
                <a:solidFill>
                  <a:srgbClr val="7030A0"/>
                </a:solidFill>
                <a:latin typeface="DejaVu Serif"/>
              </a:rPr>
              <a:t>. </a:t>
            </a:r>
            <a:endParaRPr lang="en-US" sz="2249" dirty="0">
              <a:solidFill>
                <a:srgbClr val="7030A0"/>
              </a:solidFill>
              <a:latin typeface="DejaVu Serif"/>
            </a:endParaRPr>
          </a:p>
          <a:p>
            <a:pPr lvl="7" algn="just">
              <a:lnSpc>
                <a:spcPts val="3149"/>
              </a:lnSpc>
            </a:pP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Đối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tượng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: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Trẻ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24-36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tháng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tuổi</a:t>
            </a:r>
            <a:endParaRPr lang="en-US" sz="2249" dirty="0">
              <a:solidFill>
                <a:srgbClr val="7030A0"/>
              </a:solidFill>
              <a:latin typeface="DejaVu Serif"/>
            </a:endParaRPr>
          </a:p>
          <a:p>
            <a:pPr lvl="7" algn="just">
              <a:lnSpc>
                <a:spcPts val="3149"/>
              </a:lnSpc>
            </a:pP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Số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lượng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: 12 -15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trẻ</a:t>
            </a:r>
            <a:endParaRPr lang="en-US" sz="2249" dirty="0">
              <a:solidFill>
                <a:srgbClr val="7030A0"/>
              </a:solidFill>
              <a:latin typeface="DejaVu Serif"/>
            </a:endParaRPr>
          </a:p>
          <a:p>
            <a:pPr lvl="7" algn="just">
              <a:lnSpc>
                <a:spcPts val="3149"/>
              </a:lnSpc>
            </a:pP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Thời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gian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: 12-15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phút</a:t>
            </a:r>
            <a:endParaRPr lang="en-US" sz="2249" dirty="0">
              <a:solidFill>
                <a:srgbClr val="7030A0"/>
              </a:solidFill>
              <a:latin typeface="DejaVu Serif"/>
            </a:endParaRPr>
          </a:p>
          <a:p>
            <a:pPr lvl="7" algn="just">
              <a:lnSpc>
                <a:spcPts val="3149"/>
              </a:lnSpc>
            </a:pP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Giáo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viên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: Phan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Thị</a:t>
            </a:r>
            <a:r>
              <a:rPr lang="en-US" sz="2249" dirty="0">
                <a:solidFill>
                  <a:srgbClr val="7030A0"/>
                </a:solidFill>
                <a:latin typeface="DejaVu Serif"/>
              </a:rPr>
              <a:t> </a:t>
            </a:r>
            <a:r>
              <a:rPr lang="en-US" sz="2249" dirty="0" err="1">
                <a:solidFill>
                  <a:srgbClr val="7030A0"/>
                </a:solidFill>
                <a:latin typeface="DejaVu Serif"/>
              </a:rPr>
              <a:t>Phương</a:t>
            </a:r>
            <a:endParaRPr lang="en-US" sz="2249" dirty="0">
              <a:solidFill>
                <a:srgbClr val="7030A0"/>
              </a:solidFill>
              <a:latin typeface="DejaVu Serif"/>
            </a:endParaRPr>
          </a:p>
          <a:p>
            <a:pPr algn="ctr">
              <a:lnSpc>
                <a:spcPts val="3149"/>
              </a:lnSpc>
            </a:pPr>
            <a:endParaRPr lang="en-US" sz="2249" dirty="0">
              <a:solidFill>
                <a:srgbClr val="000000"/>
              </a:solidFill>
              <a:latin typeface="DejaVu Serif"/>
            </a:endParaRPr>
          </a:p>
          <a:p>
            <a:pPr algn="ctr">
              <a:lnSpc>
                <a:spcPts val="3149"/>
              </a:lnSpc>
            </a:pPr>
            <a:endParaRPr lang="en-US" sz="2249" dirty="0">
              <a:solidFill>
                <a:srgbClr val="000000"/>
              </a:solidFill>
              <a:latin typeface="DejaVu Serif"/>
            </a:endParaRPr>
          </a:p>
          <a:p>
            <a:pPr algn="just">
              <a:lnSpc>
                <a:spcPts val="3149"/>
              </a:lnSpc>
            </a:pPr>
            <a:endParaRPr lang="en-US" sz="2249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98800" y="700960"/>
            <a:ext cx="6304782" cy="716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>
              <a:lnSpc>
                <a:spcPts val="1773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67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</p:spTree>
    <p:extLst>
      <p:ext uri="{BB962C8B-B14F-4D97-AF65-F5344CB8AC3E}">
        <p14:creationId xmlns:p14="http://schemas.microsoft.com/office/powerpoint/2010/main" val="170850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7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5109" y="378823"/>
            <a:ext cx="8686800" cy="11111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6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959" y="3665857"/>
            <a:ext cx="3265129" cy="2683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7" b="99667" l="55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5027220" y="3954112"/>
            <a:ext cx="2864114" cy="2394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4" b="97879" l="10000" r="925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2242" y="3576828"/>
            <a:ext cx="2847703" cy="3149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6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5937" y="1857613"/>
            <a:ext cx="1207525" cy="10676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6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9998" y="1857613"/>
            <a:ext cx="1052190" cy="892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7030" y="1947498"/>
            <a:ext cx="1467541" cy="9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30742 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8828 0.2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58138 0.2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76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968" y="481080"/>
            <a:ext cx="11147952" cy="5834424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19971">
            <a:off x="9880497" y="-370444"/>
            <a:ext cx="2912664" cy="274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589389" y="4943904"/>
            <a:ext cx="2602611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6977" flipH="1">
            <a:off x="1120401" y="726345"/>
            <a:ext cx="1537325" cy="15833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96683" y="1518038"/>
            <a:ext cx="4207195" cy="42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4164" y="143691"/>
            <a:ext cx="7367649" cy="6557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70" y="239744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8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005840"/>
            <a:ext cx="5904411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062">
            <a:off x="2788803" y="1277747"/>
            <a:ext cx="6904400" cy="494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28754" y="3080135"/>
            <a:ext cx="2737113" cy="12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1737361"/>
            <a:ext cx="3784282" cy="32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17566"/>
            <a:ext cx="11129554" cy="651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2727280"/>
            <a:ext cx="348778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khung hình đẹp đơn giản, dễ thương dùng để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2754" y="2321004"/>
            <a:ext cx="78336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9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15440" y="731520"/>
            <a:ext cx="8961120" cy="84908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47" y="2312125"/>
            <a:ext cx="2529296" cy="1896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322" y="2312125"/>
            <a:ext cx="2639786" cy="1896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883" y="2312125"/>
            <a:ext cx="2695575" cy="1896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926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120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DejaVu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25</cp:revision>
  <dcterms:created xsi:type="dcterms:W3CDTF">2023-03-11T09:12:15Z</dcterms:created>
  <dcterms:modified xsi:type="dcterms:W3CDTF">2023-03-16T06:27:39Z</dcterms:modified>
</cp:coreProperties>
</file>