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61" r:id="rId10"/>
    <p:sldId id="259" r:id="rId11"/>
    <p:sldId id="260" r:id="rId12"/>
    <p:sldId id="278" r:id="rId13"/>
  </p:sldIdLst>
  <p:sldSz cx="12192000" cy="6858000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>
        <p:scale>
          <a:sx n="100" d="100"/>
          <a:sy n="100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35" cy="6825952"/>
          </a:xfrm>
        </p:spPr>
      </p:pic>
      <p:sp>
        <p:nvSpPr>
          <p:cNvPr id="5" name="Rectangle 4"/>
          <p:cNvSpPr/>
          <p:nvPr/>
        </p:nvSpPr>
        <p:spPr>
          <a:xfrm>
            <a:off x="2203267" y="40415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LONG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7832" y="2078799"/>
            <a:ext cx="905921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PHÁT TRIỂN NHẬN THỨC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8959" y="2801145"/>
            <a:ext cx="8182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VẬT</a:t>
            </a:r>
          </a:p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NHẬN BIẾT TẬP NÓI QUẢ CHUỐI- QUẢ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THÁNG)</a:t>
            </a:r>
          </a:p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VŨ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17" y="1157580"/>
            <a:ext cx="1049920" cy="815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7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sp>
        <p:nvSpPr>
          <p:cNvPr id="1048636" name="Pentagon 7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sp>
        <p:nvSpPr>
          <p:cNvPr id="1048639" name="Pentagon 7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17057"/>
            <a:ext cx="79041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LUÔN CHĂM NGOAN VÀ HỌC GIỎI!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82" y="1163638"/>
            <a:ext cx="8556625" cy="4754562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01" y="783096"/>
            <a:ext cx="7780337" cy="6157912"/>
          </a:xfrm>
        </p:spPr>
      </p:pic>
      <p:sp>
        <p:nvSpPr>
          <p:cNvPr id="5" name="Rounded Rectangular Callout 4"/>
          <p:cNvSpPr/>
          <p:nvPr/>
        </p:nvSpPr>
        <p:spPr>
          <a:xfrm>
            <a:off x="7203793" y="710611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98" y="771149"/>
            <a:ext cx="9226550" cy="627538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" y="374355"/>
            <a:ext cx="8193088" cy="6416675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1565679" y="1097280"/>
            <a:ext cx="7727950" cy="5894388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2" y="-247012"/>
            <a:ext cx="8245475" cy="8247063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115</Words>
  <Application>Microsoft Office PowerPoint</Application>
  <PresentationFormat>Custom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等线</vt:lpstr>
      <vt:lpstr>Calibri Light</vt:lpstr>
      <vt:lpstr>Times New Roman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Techsi.vn</cp:lastModifiedBy>
  <cp:revision>21</cp:revision>
  <dcterms:created xsi:type="dcterms:W3CDTF">2018-07-11T00:54:56Z</dcterms:created>
  <dcterms:modified xsi:type="dcterms:W3CDTF">2023-03-24T04:57:00Z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