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9"/>
  </p:notesMasterIdLst>
  <p:sldIdLst>
    <p:sldId id="257" r:id="rId5"/>
    <p:sldId id="270" r:id="rId6"/>
    <p:sldId id="271" r:id="rId7"/>
    <p:sldId id="258" r:id="rId8"/>
    <p:sldId id="262" r:id="rId9"/>
    <p:sldId id="263" r:id="rId10"/>
    <p:sldId id="261" r:id="rId11"/>
    <p:sldId id="259" r:id="rId12"/>
    <p:sldId id="265" r:id="rId13"/>
    <p:sldId id="266" r:id="rId14"/>
    <p:sldId id="264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802F-CEB5-4BF6-9C30-5E2BA2FF1A3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571E-888D-45FF-93C8-65DBC7E2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FCC25-9240-4C43-AD73-EA234A6D8C3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182E1-F4EC-4D1C-AF8C-F4105E308A3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FCC25-9240-4C43-AD73-EA234A6D8C31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182E1-F4EC-4D1C-AF8C-F4105E308A3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FCC25-9240-4C43-AD73-EA234A6D8C31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182E1-F4EC-4D1C-AF8C-F4105E308A3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0B29-9FFB-430E-9EC2-7E8DB829B1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DAAC-AE1F-49A6-8037-F715BE217D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3072-8EB2-4526-AF30-7BCE32A97F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2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A0395F-7F52-4632-B1A4-87BE4D03E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093B-3021-48DE-87BC-0512D8B3C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CDD1-DD6A-42FC-86D7-7DF9B1F5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9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67C4-0272-432A-A9F6-C7501A5FF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93C6-905E-4275-8C4E-3DBDC959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0C5-45F3-42B7-A2BC-07FBCFA65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F269-5F33-4746-A565-DD5BECA4D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8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C3B5-BA53-470E-ADDB-75666E932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9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AE91B-27FE-4568-ACFC-67591DA4B7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8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2A9-D07A-452C-A6A0-A77504A87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B226-2A56-4624-BE87-E9A23813D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2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8DF-062F-43C0-B67F-AB9C3159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4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ED-8FAE-47B6-88AD-464929C9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6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093B-3021-48DE-87BC-0512D8B3C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3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CDD1-DD6A-42FC-86D7-7DF9B1F5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67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67C4-0272-432A-A9F6-C7501A5FF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1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93C6-905E-4275-8C4E-3DBDC959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02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0C5-45F3-42B7-A2BC-07FBCFA65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F269-5F33-4746-A565-DD5BECA4D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7AEF-057A-4530-AE5D-DFA50CAEF6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C3B5-BA53-470E-ADDB-75666E932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5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2A9-D07A-452C-A6A0-A77504A87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6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B226-2A56-4624-BE87-E9A23813D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8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8DF-062F-43C0-B67F-AB9C3159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0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ED-8FAE-47B6-88AD-464929C9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093B-3021-48DE-87BC-0512D8B3C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29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CDD1-DD6A-42FC-86D7-7DF9B1F5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67C4-0272-432A-A9F6-C7501A5FF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8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93C6-905E-4275-8C4E-3DBDC959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8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0C5-45F3-42B7-A2BC-07FBCFA65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F3C1-097B-4DA6-B6F9-37D33D9829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F269-5F33-4746-A565-DD5BECA4D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1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C3B5-BA53-470E-ADDB-75666E932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2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2A9-D07A-452C-A6A0-A77504A87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86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B226-2A56-4624-BE87-E9A23813D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62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8DF-062F-43C0-B67F-AB9C3159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8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ED-8FAE-47B6-88AD-464929C9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2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D46F9-D5FD-41A8-9D37-CE88993938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21791-CE82-4955-9353-0BF8D0B50C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799F3-33D5-43BF-AB55-FC6D665D7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2B1F-0114-4B1B-B039-2E32B8E5B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1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27A0-CB5C-455B-A8B3-B0E2EB073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81B35-21B9-4B7A-A1D6-E132C50F3D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5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8CC1-4D1C-49DD-B2A3-068A49B0C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8CC1-4D1C-49DD-B2A3-068A49B0C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8CC1-4D1C-49DD-B2A3-068A49B0C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41045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04800" y="2590800"/>
            <a:ext cx="786765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2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"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SO SÁNH - TO NHỎ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"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66800" y="5181600"/>
            <a:ext cx="6753225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3914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6395F-6829-49E6-8532-FD9E5E266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3"/>
            <a:ext cx="12192000" cy="6855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7ADAD-FC1E-4013-91DB-EFA44200070B}"/>
              </a:ext>
            </a:extLst>
          </p:cNvPr>
          <p:cNvSpPr txBox="1"/>
          <p:nvPr/>
        </p:nvSpPr>
        <p:spPr>
          <a:xfrm>
            <a:off x="3670092" y="1293103"/>
            <a:ext cx="4851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9C88B-BF41-42A2-A81F-A5223CDC1F62}"/>
              </a:ext>
            </a:extLst>
          </p:cNvPr>
          <p:cNvSpPr txBox="1"/>
          <p:nvPr/>
        </p:nvSpPr>
        <p:spPr>
          <a:xfrm>
            <a:off x="2737111" y="2718594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CC20B-91A6-4765-B2ED-BBB9C27387FB}"/>
              </a:ext>
            </a:extLst>
          </p:cNvPr>
          <p:cNvSpPr txBox="1"/>
          <p:nvPr/>
        </p:nvSpPr>
        <p:spPr>
          <a:xfrm>
            <a:off x="1236024" y="3398220"/>
            <a:ext cx="86380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( 3 - 4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176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CC\Documents\IMG_E7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562600" cy="59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C\Documents\IMG_E7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CC\Documents\IMG_E7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4091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4124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21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4" name="AutoShape 50"/>
          <p:cNvSpPr>
            <a:spLocks noChangeArrowheads="1"/>
          </p:cNvSpPr>
          <p:nvPr/>
        </p:nvSpPr>
        <p:spPr bwMode="auto">
          <a:xfrm>
            <a:off x="4500563" y="60213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5148263" y="1889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68580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7" name="AutoShape 53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12" name="Group 80"/>
          <p:cNvGrpSpPr>
            <a:grpSpLocks/>
          </p:cNvGrpSpPr>
          <p:nvPr/>
        </p:nvGrpSpPr>
        <p:grpSpPr bwMode="auto">
          <a:xfrm rot="5400000">
            <a:off x="6215856" y="3929857"/>
            <a:ext cx="2884487" cy="2971800"/>
            <a:chOff x="3936" y="-99"/>
            <a:chExt cx="1817" cy="1872"/>
          </a:xfrm>
        </p:grpSpPr>
        <p:pic>
          <p:nvPicPr>
            <p:cNvPr id="4118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99"/>
              <a:ext cx="18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3" name="Group 84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5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15"/>
              <a:ext cx="17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WordArt 38"/>
          <p:cNvSpPr>
            <a:spLocks noChangeArrowheads="1" noChangeShapeType="1" noTextEdit="1"/>
          </p:cNvSpPr>
          <p:nvPr/>
        </p:nvSpPr>
        <p:spPr bwMode="auto">
          <a:xfrm>
            <a:off x="670141" y="1676400"/>
            <a:ext cx="8037513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BÉ NÀO GIỎI   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3098812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5" grpId="0" animBg="1"/>
      <p:bldP spid="113687" grpId="0" animBg="1"/>
      <p:bldP spid="113709" grpId="0" animBg="1"/>
      <p:bldP spid="113711" grpId="0" animBg="1"/>
      <p:bldP spid="113713" grpId="0" animBg="1"/>
      <p:bldP spid="113715" grpId="0" animBg="1"/>
      <p:bldP spid="1137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95600"/>
            <a:ext cx="8001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TRÒ CHƠI :  THI AI NHANH</a:t>
            </a: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CÁCH CHƠI:</a:t>
            </a:r>
            <a:b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</a:b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 to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to </a:t>
            </a:r>
            <a:r>
              <a:rPr lang="en-US" sz="2800" dirty="0" err="1"/>
              <a:t>hơn</a:t>
            </a:r>
            <a:r>
              <a:rPr lang="en-US" sz="2800" dirty="0"/>
              <a:t>,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 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 </a:t>
            </a:r>
            <a:br>
              <a:rPr lang="en-US" sz="2800" dirty="0"/>
            </a:br>
            <a:b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LUẬT CHƠI:</a:t>
            </a:r>
            <a:b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5 </a:t>
            </a:r>
            <a:r>
              <a:rPr lang="en-US" sz="2800" dirty="0" err="1"/>
              <a:t>lần</a:t>
            </a:r>
            <a:br>
              <a:rPr lang="en-US" sz="2800" dirty="0"/>
            </a:br>
            <a:r>
              <a:rPr lang="en-US" sz="2800" dirty="0">
                <a:latin typeface="Times New Roman" pitchFamily="18" charset="0"/>
              </a:rPr>
              <a:t>  .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819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05796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HONG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05250"/>
            <a:ext cx="3276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2" descr="KHU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17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200" y="2057400"/>
            <a:ext cx="8229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CÁC CÔ DỒI DÀO SỨC KHỎE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CHÁU HỌC NGOAN</a:t>
            </a:r>
          </a:p>
        </p:txBody>
      </p:sp>
      <p:pic>
        <p:nvPicPr>
          <p:cNvPr id="9222" name="Picture 22" descr="buom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42492">
            <a:off x="4800600" y="4419601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3" descr="buom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4124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21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4" name="AutoShape 50"/>
          <p:cNvSpPr>
            <a:spLocks noChangeArrowheads="1"/>
          </p:cNvSpPr>
          <p:nvPr/>
        </p:nvSpPr>
        <p:spPr bwMode="auto">
          <a:xfrm>
            <a:off x="4500563" y="60213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5148263" y="1889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68580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7" name="AutoShape 53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12" name="Group 80"/>
          <p:cNvGrpSpPr>
            <a:grpSpLocks/>
          </p:cNvGrpSpPr>
          <p:nvPr/>
        </p:nvGrpSpPr>
        <p:grpSpPr bwMode="auto">
          <a:xfrm rot="5400000">
            <a:off x="6215856" y="3929857"/>
            <a:ext cx="2884487" cy="2971800"/>
            <a:chOff x="3936" y="-99"/>
            <a:chExt cx="1817" cy="1872"/>
          </a:xfrm>
        </p:grpSpPr>
        <p:pic>
          <p:nvPicPr>
            <p:cNvPr id="4118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99"/>
              <a:ext cx="18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3" name="Group 84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5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15"/>
              <a:ext cx="17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WordArt 38"/>
          <p:cNvSpPr>
            <a:spLocks noChangeArrowheads="1" noChangeShapeType="1" noTextEdit="1"/>
          </p:cNvSpPr>
          <p:nvPr/>
        </p:nvSpPr>
        <p:spPr bwMode="auto">
          <a:xfrm>
            <a:off x="761999" y="1676400"/>
            <a:ext cx="8037513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TRÒ CHUYỆN   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4949255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5" grpId="0" animBg="1"/>
      <p:bldP spid="113687" grpId="0" animBg="1"/>
      <p:bldP spid="113709" grpId="0" animBg="1"/>
      <p:bldP spid="113711" grpId="0" animBg="1"/>
      <p:bldP spid="113713" grpId="0" animBg="1"/>
      <p:bldP spid="113715" grpId="0" animBg="1"/>
      <p:bldP spid="1137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4124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21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4" name="AutoShape 50"/>
          <p:cNvSpPr>
            <a:spLocks noChangeArrowheads="1"/>
          </p:cNvSpPr>
          <p:nvPr/>
        </p:nvSpPr>
        <p:spPr bwMode="auto">
          <a:xfrm>
            <a:off x="4500563" y="60213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5148263" y="1889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68580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7" name="AutoShape 53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12" name="Group 80"/>
          <p:cNvGrpSpPr>
            <a:grpSpLocks/>
          </p:cNvGrpSpPr>
          <p:nvPr/>
        </p:nvGrpSpPr>
        <p:grpSpPr bwMode="auto">
          <a:xfrm rot="5400000">
            <a:off x="6215856" y="3929857"/>
            <a:ext cx="2884487" cy="2971800"/>
            <a:chOff x="3936" y="-99"/>
            <a:chExt cx="1817" cy="1872"/>
          </a:xfrm>
        </p:grpSpPr>
        <p:pic>
          <p:nvPicPr>
            <p:cNvPr id="4118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99"/>
              <a:ext cx="18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3" name="Group 84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5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15"/>
              <a:ext cx="17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WordArt 38"/>
          <p:cNvSpPr>
            <a:spLocks noChangeArrowheads="1" noChangeShapeType="1" noTextEdit="1"/>
          </p:cNvSpPr>
          <p:nvPr/>
        </p:nvSpPr>
        <p:spPr bwMode="auto">
          <a:xfrm>
            <a:off x="670141" y="1676400"/>
            <a:ext cx="8037513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 BÉ VUI HỌC TOÁN   </a:t>
            </a:r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3661941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5" grpId="0" animBg="1"/>
      <p:bldP spid="113687" grpId="0" animBg="1"/>
      <p:bldP spid="113709" grpId="0" animBg="1"/>
      <p:bldP spid="113711" grpId="0" animBg="1"/>
      <p:bldP spid="113713" grpId="0" animBg="1"/>
      <p:bldP spid="113715" grpId="0" animBg="1"/>
      <p:bldP spid="1137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\Documents\IMG_E7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2175164"/>
            <a:ext cx="4191000" cy="2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CC\Documents\IMG_E7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1162"/>
            <a:ext cx="2438400" cy="15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838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\Documents\IMG_E7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0197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C\Documents\IMG_E7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30391" cy="455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7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\Documents\IMG_E7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2175164"/>
            <a:ext cx="4191000" cy="2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CC\Documents\IMG_E7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1162"/>
            <a:ext cx="2438400" cy="15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C\Documents\IMG_E7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CC\Documents\IMG_E7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4091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8604" y="60960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CC\Documents\IMG_E7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689929" cy="47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45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177</Words>
  <Application>Microsoft Office PowerPoint</Application>
  <PresentationFormat>On-screen Show (4:3)</PresentationFormat>
  <Paragraphs>24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 THI AI NHANH CÁCH CHƠI:  - Bạn nào có bát to hơn về ngôi nhà to hơn, bạn nào có bát  nhỏ hơn về ngôi nhà nhỏ hơn.   LUẬT CHƠI: - Bạn nào về sai nhà phải bật tại chỗ 5 lần   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30</cp:revision>
  <dcterms:created xsi:type="dcterms:W3CDTF">2021-10-28T05:39:22Z</dcterms:created>
  <dcterms:modified xsi:type="dcterms:W3CDTF">2023-02-14T08:38:09Z</dcterms:modified>
</cp:coreProperties>
</file>