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78" r:id="rId9"/>
    <p:sldId id="260" r:id="rId10"/>
    <p:sldId id="269" r:id="rId11"/>
    <p:sldId id="268" r:id="rId12"/>
    <p:sldId id="267" r:id="rId13"/>
    <p:sldId id="271" r:id="rId14"/>
    <p:sldId id="261" r:id="rId15"/>
    <p:sldId id="276" r:id="rId16"/>
    <p:sldId id="277" r:id="rId17"/>
    <p:sldId id="27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9" autoAdjust="0"/>
  </p:normalViewPr>
  <p:slideViewPr>
    <p:cSldViewPr snapToGrid="0">
      <p:cViewPr varScale="1">
        <p:scale>
          <a:sx n="74" d="100"/>
          <a:sy n="74" d="100"/>
        </p:scale>
        <p:origin x="66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5" y="3078887"/>
            <a:ext cx="5647765" cy="21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Quả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 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            TCAN: </a:t>
            </a:r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theo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24 – 36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tháng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Đinh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Thị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Hồng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Phấn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A32B9-E3F6-4E04-A18D-3165AF67C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65" y="1044197"/>
            <a:ext cx="7218290" cy="957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B1B1C1-CC89-4AE2-B92A-C65729F95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68" y="2001352"/>
            <a:ext cx="811390" cy="8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4777" y="2505670"/>
            <a:ext cx="3367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Dạy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trẻ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93663"/>
            <a:ext cx="12017188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3071"/>
            <a:ext cx="12192000" cy="59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779928"/>
            <a:ext cx="8861612" cy="559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29" y="336177"/>
            <a:ext cx="5623317" cy="618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74987" y="2099154"/>
            <a:ext cx="7442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TC: HÁT THEO HÌNH ẢNH</a:t>
            </a: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>
                <a:latin typeface="+mj-lt"/>
              </a:rPr>
              <a:t>Kiến thức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biết tên bài hát, tên tác giả, trẻ cảm nhận được giai điệu vui tươi nhộn nhịp của bài hát: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vi-VN" sz="2400" i="1" dirty="0">
                <a:latin typeface="+mj-l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Trẻ nhớ tên bài nghe hát, tên tác giả</a:t>
            </a:r>
            <a:endParaRPr lang="en-US" sz="2400" i="1" dirty="0">
              <a:latin typeface="+mj-lt"/>
            </a:endParaRP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</a:t>
            </a:r>
            <a:r>
              <a:rPr lang="vi-VN" sz="2400" i="1" dirty="0">
                <a:latin typeface="+mj-lt"/>
              </a:rPr>
              <a:t>:</a:t>
            </a:r>
          </a:p>
          <a:p>
            <a:r>
              <a:rPr lang="vi-VN" sz="2400" i="1" dirty="0">
                <a:latin typeface="+mj-lt"/>
              </a:rPr>
              <a:t>- Trẻ thuộc lời bài hát, biết hát cùng cô đúng lời, đúng giai điệu</a:t>
            </a:r>
          </a:p>
          <a:p>
            <a:r>
              <a:rPr lang="en-US" sz="2400" b="1" i="1" dirty="0">
                <a:latin typeface="+mj-lt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Biết hưởng ứng cảm xúc cùng với cô. </a:t>
            </a:r>
            <a:endParaRPr lang="en-US" sz="2400" i="1" dirty="0"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 i="1" dirty="0">
                <a:latin typeface="+mj-lt"/>
              </a:rPr>
              <a:t>Mạnh dạn, tự tin tham gia hoạt động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0"/>
            <a:ext cx="12035118" cy="700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8" y="1093352"/>
            <a:ext cx="8619565" cy="505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107576"/>
            <a:ext cx="9130553" cy="67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71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7342" y="2177626"/>
            <a:ext cx="39183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178</Words>
  <Application>Microsoft Office PowerPoint</Application>
  <PresentationFormat>Widescreen</PresentationFormat>
  <Paragraphs>23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43</cp:revision>
  <dcterms:created xsi:type="dcterms:W3CDTF">2021-03-30T06:21:04Z</dcterms:created>
  <dcterms:modified xsi:type="dcterms:W3CDTF">2023-02-23T16:33:17Z</dcterms:modified>
</cp:coreProperties>
</file>