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72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752600"/>
          </a:xfrm>
        </p:spPr>
        <p:txBody>
          <a:bodyPr/>
          <a:lstStyle/>
          <a:p>
            <a:r>
              <a:rPr lang="en-US"/>
              <a:t>Làm quen chữ cái p-q</a:t>
            </a:r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68EAABFB-A28E-B0B4-7826-34EAB09A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619" y="609600"/>
            <a:ext cx="343876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UỶ BAN NHÂN DÂN</a:t>
            </a:r>
            <a:r>
              <a:rPr lang="vi-VN" alt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 QU</a:t>
            </a:r>
            <a:r>
              <a:rPr lang="en-US" alt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Ậ</a:t>
            </a:r>
            <a:r>
              <a:rPr lang="vi-VN" altLang="en-US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N LONG BIÊN</a:t>
            </a:r>
            <a:endParaRPr lang="en-US" altLang="en-US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TRƯỜNG MẦM NON LONG BIÊN</a:t>
            </a:r>
            <a:endParaRPr lang="en-US" altLang="en-US" sz="1400" b="1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787DBCD7-2E60-B402-33AB-1D06F42F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418" y="2346146"/>
            <a:ext cx="57031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  <a:endParaRPr lang="en-001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10A506D-F2AF-7360-12C0-BDEAAB38D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343400"/>
            <a:ext cx="37052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001" alt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p, 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001" alt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altLang="en-US" sz="2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001" altLang="en-US" sz="2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altLang="en-US" sz="2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57400" y="506378"/>
            <a:ext cx="5029200" cy="96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4460" y="989232"/>
            <a:ext cx="304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dirty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  <p:bldP spid="7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38400" y="315162"/>
            <a:ext cx="4419600" cy="885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499340" y="1752600"/>
            <a:ext cx="369215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66900" y="513985"/>
            <a:ext cx="5410200" cy="1086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001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001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anose="020B7200000000000000" pitchFamily="34" charset="0"/>
              <a:cs typeface="Aharoni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dirty="0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302891" y="2306611"/>
            <a:ext cx="2895600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6E13F99-583F-5518-31D1-6405B00E2DD6}"/>
              </a:ext>
            </a:extLst>
          </p:cNvPr>
          <p:cNvSpPr/>
          <p:nvPr/>
        </p:nvSpPr>
        <p:spPr>
          <a:xfrm>
            <a:off x="3092682" y="1404000"/>
            <a:ext cx="3048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0" dirty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p-q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85446" y="2193589"/>
            <a:ext cx="390195" cy="4130842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362200" y="2193589"/>
            <a:ext cx="390194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</a:t>
            </a:r>
            <a:r>
              <a:rPr lang="vi-VN" sz="6000" b="1">
                <a:solidFill>
                  <a:srgbClr val="FF0000"/>
                </a:solidFill>
              </a:rPr>
              <a:t>3</a:t>
            </a:r>
            <a:r>
              <a:rPr lang="en-US" sz="6000" b="1">
                <a:solidFill>
                  <a:srgbClr val="FF0000"/>
                </a:solidFill>
              </a:rPr>
              <a:t>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vi-VN" sz="6000" b="1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" y="0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27926" y="902180"/>
            <a:ext cx="51054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¬</a:t>
            </a:r>
            <a:r>
              <a:rPr lang="en-001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: Đ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VÞt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cïng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gµ, ®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32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®á,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dõng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l¹i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th«i</a:t>
            </a:r>
            <a:endParaRPr lang="en-US" sz="32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Kh«ng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ua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véi</a:t>
            </a:r>
            <a:endParaRPr lang="en-US" sz="32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001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råi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tiÕp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endParaRPr lang="en-US" sz="32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Nµo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ch©n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, ®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ua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nhÐ</a:t>
            </a:r>
            <a:endParaRPr lang="en-US" sz="32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001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¤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¸,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s¸ng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h«m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Bao ®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iÒu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hay,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Õn</a:t>
            </a:r>
            <a:r>
              <a:rPr lang="en-US" sz="3200" dirty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  <a:cs typeface="Times New Roman" panose="02020603050405020304" pitchFamily="18" charset="0"/>
              </a:rPr>
              <a:t>thÝch</a:t>
            </a:r>
            <a:endParaRPr lang="en-US" sz="32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001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a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q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57766" y="4645739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d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p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d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q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p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a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98140" y="248467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id="{3F75BA30-E296-5BF7-E040-E550AAD7FB2F}"/>
              </a:ext>
            </a:extLst>
          </p:cNvPr>
          <p:cNvSpPr/>
          <p:nvPr/>
        </p:nvSpPr>
        <p:spPr>
          <a:xfrm>
            <a:off x="7298140" y="248467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q</a:t>
            </a:r>
            <a:endParaRPr lang="en-US" sz="8800" dirty="0">
              <a:latin typeface=".VnAvant" panose="020B7200000000000000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506F153-48FD-4ECC-D781-76D657E5EBE6}"/>
              </a:ext>
            </a:extLst>
          </p:cNvPr>
          <p:cNvSpPr/>
          <p:nvPr/>
        </p:nvSpPr>
        <p:spPr>
          <a:xfrm>
            <a:off x="7257766" y="4643278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8800" dirty="0">
                <a:latin typeface=".VnAvant" panose="020B7200000000000000" pitchFamily="34" charset="0"/>
              </a:rPr>
              <a:t>p</a:t>
            </a:r>
            <a:endParaRPr lang="en-US" sz="88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01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579423"/>
            <a:ext cx="50292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1: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Làm quen với chữ cái p</a:t>
            </a: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942E12A1-8DBC-C7D5-576A-EB1763AC0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sz="6000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...</a:t>
            </a:r>
            <a:r>
              <a:rPr lang="en-US" sz="6000" dirty="0" err="1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BA7F2CC-88A5-5A6A-5245-3F40B018E8A5}"/>
              </a:ext>
            </a:extLst>
          </p:cNvPr>
          <p:cNvSpPr txBox="1"/>
          <p:nvPr/>
        </p:nvSpPr>
        <p:spPr>
          <a:xfrm>
            <a:off x="6376916" y="4546937"/>
            <a:ext cx="708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6000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1" name="Picture 9" descr="Hot xe hơi không dây chuột thể thao xe hoạt hình dễ thương chuột ...">
            <a:extLst>
              <a:ext uri="{FF2B5EF4-FFF2-40B4-BE49-F238E27FC236}">
                <a16:creationId xmlns:a16="http://schemas.microsoft.com/office/drawing/2014/main" id="{B045352C-DD44-BB5B-2712-F907BE5AD3C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8" y="4205145"/>
            <a:ext cx="3174242" cy="2042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1407 0.174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001" sz="6000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...</a:t>
            </a:r>
            <a:r>
              <a:rPr lang="en-US" sz="6000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</a:t>
            </a:r>
            <a:r>
              <a:rPr lang="en-US" sz="6000" dirty="0" err="1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t¸o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20" y="782584"/>
            <a:ext cx="46482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dirty="0" err="1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6000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6000" dirty="0" err="1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t¸o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F5C776C-310A-DDCD-67E3-AB9A94C8EE59}"/>
              </a:ext>
            </a:extLst>
          </p:cNvPr>
          <p:cNvSpPr txBox="1"/>
          <p:nvPr/>
        </p:nvSpPr>
        <p:spPr>
          <a:xfrm>
            <a:off x="4800600" y="4508836"/>
            <a:ext cx="708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6000" dirty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573 0.181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Con </a:t>
            </a:r>
            <a:r>
              <a:rPr lang="en-US" b="1" dirty="0" err="1">
                <a:solidFill>
                  <a:srgbClr val="FF0000"/>
                </a:solidFill>
              </a:rPr>
              <a:t>hãy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trả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câu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823" y="2557462"/>
            <a:ext cx="55626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0070C0"/>
                </a:solidFill>
              </a:rPr>
              <a:t>Xe </a:t>
            </a:r>
            <a:r>
              <a:rPr lang="en-US" sz="4000" b="1" dirty="0" err="1">
                <a:solidFill>
                  <a:srgbClr val="0070C0"/>
                </a:solidFill>
              </a:rPr>
              <a:t>gì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hai</a:t>
            </a:r>
            <a:r>
              <a:rPr lang="en-US" sz="4000" b="1" dirty="0">
                <a:solidFill>
                  <a:srgbClr val="0070C0"/>
                </a:solidFill>
              </a:rPr>
              <a:t> bánh</a:t>
            </a:r>
          </a:p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Đạp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chạy</a:t>
            </a:r>
            <a:r>
              <a:rPr lang="en-US" sz="4000" b="1" dirty="0">
                <a:solidFill>
                  <a:srgbClr val="0070C0"/>
                </a:solidFill>
              </a:rPr>
              <a:t> bon </a:t>
            </a:r>
            <a:r>
              <a:rPr lang="en-US" sz="4000" b="1" dirty="0" err="1">
                <a:solidFill>
                  <a:srgbClr val="0070C0"/>
                </a:solidFill>
              </a:rPr>
              <a:t>bon</a:t>
            </a:r>
            <a:endParaRPr lang="en-US" sz="4000" b="1" dirty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Chuông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kêu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kính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koong</a:t>
            </a:r>
            <a:endParaRPr lang="en-US" sz="4000" b="1" dirty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Đứng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yên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thì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đổ</a:t>
            </a:r>
            <a:endParaRPr lang="en-US" sz="4000" b="1" dirty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>
                <a:solidFill>
                  <a:srgbClr val="0070C0"/>
                </a:solidFill>
              </a:rPr>
              <a:t>Đố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bé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xe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gì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887148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26" y="2910172"/>
            <a:ext cx="3273937" cy="252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07" y="4767548"/>
            <a:ext cx="3174242" cy="2042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18979" cy="5253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32009" y="102140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2300" y="632677"/>
            <a:ext cx="281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  <p:bldP spid="4" grpId="2"/>
      <p:bldP spid="4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" y="-8607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0" y="44541"/>
            <a:ext cx="4572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581400" y="1507422"/>
            <a:ext cx="530755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21705" y="-762000"/>
            <a:ext cx="32202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16823" y="128437"/>
            <a:ext cx="531035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001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001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001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 dirty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810250" y="1800526"/>
            <a:ext cx="2971800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33D9D1-6CA0-7FE5-1873-2D7FE01939E0}"/>
              </a:ext>
            </a:extLst>
          </p:cNvPr>
          <p:cNvSpPr/>
          <p:nvPr/>
        </p:nvSpPr>
        <p:spPr>
          <a:xfrm>
            <a:off x="2891659" y="564634"/>
            <a:ext cx="2819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rgbClr val="FF0000"/>
                </a:solidFill>
              </a:rPr>
              <a:t>Phần 2: </a:t>
            </a:r>
            <a:br>
              <a:rPr lang="en-US" sz="6000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Làm quen với chữ cái q</a:t>
            </a: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6654" y="5021496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37278" y="5021496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 dirty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4327" y="5108916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800" dirty="0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" y="0"/>
            <a:ext cx="9143998" cy="52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57574" y="5088036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04623" y="5098476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395</Words>
  <Application>Microsoft Office PowerPoint</Application>
  <PresentationFormat>Trình chiếu Trên màn hình (4:3)</PresentationFormat>
  <Paragraphs>93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21</vt:i4>
      </vt:variant>
    </vt:vector>
  </HeadingPairs>
  <TitlesOfParts>
    <vt:vector size="30" baseType="lpstr">
      <vt:lpstr>.VnAvant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Q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My</cp:lastModifiedBy>
  <cp:revision>74</cp:revision>
  <dcterms:created xsi:type="dcterms:W3CDTF">2020-04-19T04:04:52Z</dcterms:created>
  <dcterms:modified xsi:type="dcterms:W3CDTF">2023-03-09T18:17:46Z</dcterms:modified>
</cp:coreProperties>
</file>