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78" r:id="rId4"/>
    <p:sldId id="265" r:id="rId5"/>
    <p:sldId id="275" r:id="rId6"/>
    <p:sldId id="267" r:id="rId7"/>
    <p:sldId id="279" r:id="rId8"/>
    <p:sldId id="274" r:id="rId9"/>
    <p:sldId id="276" r:id="rId10"/>
    <p:sldId id="277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ijKIe9klZ4oZJ/n9I0d7heS2yF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Techsi.vn\Downloads\THƠ ƠI CHIẾC MÁY BAY-THƯ VIỆN MẦM NON- THƠ MẦM NON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3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5454"/>
  <ax:ocxPr ax:name="_cy" ax:value="20346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Users\Techsi.vn\Downloads\481854196422697906.mp4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3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5454"/>
  <ax:ocxPr ax:name="_cy" ax:value="20346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8717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158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2593490" y="2618291"/>
            <a:ext cx="3623896" cy="62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97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557337" y="307237"/>
            <a:ext cx="6029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UBND QUẬN LONG BIÊN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MẦM NON LONG BIÊN</a:t>
            </a:r>
            <a:endParaRPr dirty="0"/>
          </a:p>
        </p:txBody>
      </p:sp>
      <p:sp>
        <p:nvSpPr>
          <p:cNvPr id="87" name="Google Shape;87;p1"/>
          <p:cNvSpPr txBox="1"/>
          <p:nvPr/>
        </p:nvSpPr>
        <p:spPr>
          <a:xfrm>
            <a:off x="2507983" y="1601915"/>
            <a:ext cx="492768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NHẬN BIẾT</a:t>
            </a:r>
            <a:endParaRPr sz="2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043385" y="2618291"/>
            <a:ext cx="505730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hận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Máy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bay</a:t>
            </a:r>
            <a:endParaRPr sz="20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1406342" y="3027055"/>
            <a:ext cx="60293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(24-36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tháng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2593490" y="3427124"/>
            <a:ext cx="46483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Đặng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</a:t>
            </a:r>
            <a:endParaRPr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681" y="931713"/>
            <a:ext cx="772801" cy="76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1337" y="4505324"/>
            <a:ext cx="3505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1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6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name="WindowsMediaPlayer1" r:id="rId2" imgW="12761905" imgH="7323810"/>
        </mc:Choice>
        <mc:Fallback>
          <p:control name="WindowsMediaPlayer1" r:id="rId2" imgW="12761905" imgH="732381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52600" y="-1019175"/>
                  <a:ext cx="12763500" cy="73247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 advTm="35000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1" name="WindowsMediaPlayer1" r:id="rId2" imgW="12761905" imgH="7323810"/>
        </mc:Choice>
        <mc:Fallback>
          <p:control name="WindowsMediaPlayer1" r:id="rId2" imgW="12761905" imgH="732381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752600" y="-1019175"/>
                  <a:ext cx="12763500" cy="732472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0094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1" y="272738"/>
            <a:ext cx="676275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LOẠI PHƯƠNG TIỆN GIAO THÔNG ĐƯỜNG HÀNG KHÔNG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Máy bay trực thăng mất tích: Thông tin mới nhất từ Bộ Quốc phò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057275"/>
            <a:ext cx="3332480" cy="156210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hững mẫu máy bay chiến đấu lập kỷ lục thế giới của Liên Xô - VnExpr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057275"/>
            <a:ext cx="3467100" cy="174693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ãn nhãn Lễ hội khinh khí cầu ở Kon T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989300"/>
            <a:ext cx="3153076" cy="1970390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2989300"/>
            <a:ext cx="3581401" cy="2024686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3327" y="347574"/>
            <a:ext cx="585689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CHỌN VÀO MÁY BAY 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072977"/>
            <a:ext cx="2657475" cy="150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86198" l="3417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581273"/>
            <a:ext cx="3810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28" b="89899" l="48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9035"/>
            <a:ext cx="4629150" cy="274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095875" y="2943225"/>
            <a:ext cx="3971925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74621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14550" y="952560"/>
            <a:ext cx="4257675" cy="1838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9027" y="332036"/>
            <a:ext cx="585689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 HÃY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BÓNG CHO PHƯƠNG TIỆN GIAO THÔNG NHÉ!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781300"/>
            <a:ext cx="2886741" cy="163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28" b="89899" l="48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8" y="2733719"/>
            <a:ext cx="3351517" cy="199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6198" l="3417" r="97667"/>
                    </a14:imgEffect>
                    <a14:imgEffect>
                      <a14:sharpenSoften amount="-25000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09" y="501313"/>
            <a:ext cx="3095625" cy="252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6198" l="3417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4" y="2200335"/>
            <a:ext cx="3095625" cy="252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doors dir="vert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729 0.01852 L -0.35625 -0.3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027" y="332036"/>
            <a:ext cx="585689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 BAY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ĐÂU?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154390"/>
            <a:ext cx="2847975" cy="1891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92" y="1154390"/>
            <a:ext cx="3094834" cy="1802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3416146"/>
            <a:ext cx="2414588" cy="1614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66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9000">
        <p14:doors dir="vert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1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1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80</Words>
  <Application>Microsoft Office PowerPoint</Application>
  <PresentationFormat>On-screen Show (16:9)</PresentationFormat>
  <Paragraphs>11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24</cp:revision>
  <dcterms:created xsi:type="dcterms:W3CDTF">2022-05-01T06:34:40Z</dcterms:created>
  <dcterms:modified xsi:type="dcterms:W3CDTF">2023-03-17T09:54:08Z</dcterms:modified>
</cp:coreProperties>
</file>