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0" r:id="rId3"/>
    <p:sldId id="301" r:id="rId4"/>
    <p:sldId id="302" r:id="rId5"/>
    <p:sldId id="261" r:id="rId6"/>
    <p:sldId id="259" r:id="rId7"/>
    <p:sldId id="303" r:id="rId8"/>
    <p:sldId id="304" r:id="rId9"/>
    <p:sldId id="296" r:id="rId10"/>
    <p:sldId id="290" r:id="rId11"/>
    <p:sldId id="295" r:id="rId12"/>
    <p:sldId id="293" r:id="rId13"/>
    <p:sldId id="305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0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15FD-9796-4B00-92CF-CD968C58B2E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0C05-BED4-469A-87F8-EC7FB7591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êu đề 1">
            <a:extLst>
              <a:ext uri="{FF2B5EF4-FFF2-40B4-BE49-F238E27FC236}">
                <a16:creationId xmlns:a16="http://schemas.microsoft.com/office/drawing/2014/main" id="{63E3D626-CD9C-47AD-B41D-6737D2E9C6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51" name="Tiêu đề phụ 2">
            <a:extLst>
              <a:ext uri="{FF2B5EF4-FFF2-40B4-BE49-F238E27FC236}">
                <a16:creationId xmlns:a16="http://schemas.microsoft.com/office/drawing/2014/main" id="{1E22922E-415C-4AB7-97FA-4DD97A509C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52AD241-FA9A-49A6-9B35-CABCF5E3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135653CE-7BD6-4F89-9A03-EEDF5B5F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449263"/>
            <a:ext cx="3971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UỶ BAN NHÂN DÂN</a:t>
            </a:r>
            <a:r>
              <a:rPr lang="vi-VN" altLang="en-US" sz="16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QU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Ậ</a:t>
            </a:r>
            <a:r>
              <a:rPr lang="vi-VN" altLang="en-US" sz="160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 LONG BIÊN</a:t>
            </a:r>
            <a:endParaRPr lang="en-US" altLang="en-US" sz="1600">
              <a:solidFill>
                <a:srgbClr val="0070C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TRƯỜNG MẦM NON LONG BIÊN</a:t>
            </a:r>
            <a:endParaRPr lang="en-US" altLang="en-US" sz="1600" b="1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A64DB2A-3921-4FFB-8FDD-7A0D47C7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2641600"/>
            <a:ext cx="60023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 ÁN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PHÁT TRIỂN NHẬN THỨC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8E4A142-295E-4E61-B5F9-952D73FD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443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HOẠT ĐỘNG: LÀM QUEN VỚI TOÁN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Đề tài: Nhận biết chữ số 0, ý nghĩa chữ số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Lứa tuổi: Mẫu giáo lớn 5 – 6 tuổi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 viên: Lưu Hu</a:t>
            </a: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yền Trang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919988-89AF-4155-B6CF-B15D8F65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131888"/>
            <a:ext cx="13128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64F67CF-7AE6-4AC6-B688-859420DE84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AF3859-D25C-487F-8447-CA2D928425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dong ho">
            <a:extLst>
              <a:ext uri="{FF2B5EF4-FFF2-40B4-BE49-F238E27FC236}">
                <a16:creationId xmlns:a16="http://schemas.microsoft.com/office/drawing/2014/main" id="{86D175E8-D651-41A4-A49A-4BC54A87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00AB378C-4E71-4C37-A042-D6E70785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85725"/>
            <a:ext cx="285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đồng hồ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90F573D-17A3-41CF-999C-83CF488265DC}"/>
              </a:ext>
            </a:extLst>
          </p:cNvPr>
          <p:cNvSpPr/>
          <p:nvPr/>
        </p:nvSpPr>
        <p:spPr>
          <a:xfrm rot="565325">
            <a:off x="2443163" y="1939925"/>
            <a:ext cx="457200" cy="9144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F86ACF6-1BDE-4F30-B512-D9E71ED82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02F056A-06F9-486F-A3CC-BA6CA29F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DAF3AE71-EF8B-4F72-918B-B1D0C9838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111125"/>
            <a:ext cx="5972175" cy="585788"/>
          </a:xfrm>
        </p:spPr>
        <p:txBody>
          <a:bodyPr wrap="none">
            <a:spAutoFit/>
          </a:bodyPr>
          <a:lstStyle/>
          <a:p>
            <a:pPr defTabSz="685800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Thể hiện m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ệ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 giá tiền Việt Nam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24C2E45-7006-4BC3-AAD0-DAAC928EF4B7}"/>
              </a:ext>
            </a:extLst>
          </p:cNvPr>
          <p:cNvSpPr/>
          <p:nvPr/>
        </p:nvSpPr>
        <p:spPr>
          <a:xfrm>
            <a:off x="1066800" y="1981200"/>
            <a:ext cx="1371600" cy="6238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AFF6354-C9DA-41F1-8C2F-5AA0355B12CB}"/>
              </a:ext>
            </a:extLst>
          </p:cNvPr>
          <p:cNvSpPr/>
          <p:nvPr/>
        </p:nvSpPr>
        <p:spPr>
          <a:xfrm>
            <a:off x="1112838" y="3946525"/>
            <a:ext cx="1371600" cy="7175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1CEB149-F427-4ADA-B6DA-C5581BFBA519}"/>
              </a:ext>
            </a:extLst>
          </p:cNvPr>
          <p:cNvSpPr/>
          <p:nvPr/>
        </p:nvSpPr>
        <p:spPr>
          <a:xfrm>
            <a:off x="5689600" y="1917700"/>
            <a:ext cx="1270000" cy="6873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ED4DC4E8-4BD8-47A0-A066-53119D12ED90}"/>
              </a:ext>
            </a:extLst>
          </p:cNvPr>
          <p:cNvSpPr/>
          <p:nvPr/>
        </p:nvSpPr>
        <p:spPr>
          <a:xfrm>
            <a:off x="5638800" y="3862388"/>
            <a:ext cx="1371600" cy="8858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48BC1DB-DC55-46B5-A79E-28518B08FB2F}"/>
              </a:ext>
            </a:extLst>
          </p:cNvPr>
          <p:cNvSpPr/>
          <p:nvPr/>
        </p:nvSpPr>
        <p:spPr>
          <a:xfrm>
            <a:off x="1219200" y="5943600"/>
            <a:ext cx="1066800" cy="800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108E3B4-76A7-493C-BAB1-03AEBE5975BD}"/>
              </a:ext>
            </a:extLst>
          </p:cNvPr>
          <p:cNvSpPr/>
          <p:nvPr/>
        </p:nvSpPr>
        <p:spPr>
          <a:xfrm>
            <a:off x="5334000" y="5897563"/>
            <a:ext cx="1371600" cy="8842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lich">
            <a:extLst>
              <a:ext uri="{FF2B5EF4-FFF2-40B4-BE49-F238E27FC236}">
                <a16:creationId xmlns:a16="http://schemas.microsoft.com/office/drawing/2014/main" id="{6E19FC29-FAC6-44EE-A214-7805730F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66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B386160-5D25-468A-812B-FD37428E2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5288" y="0"/>
            <a:ext cx="5813425" cy="584200"/>
          </a:xfrm>
        </p:spPr>
        <p:txBody>
          <a:bodyPr wrap="none">
            <a:spAutoFit/>
          </a:bodyPr>
          <a:lstStyle/>
          <a:p>
            <a:pPr defTabSz="685800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Thể hiện ngày trên tờ lịch tháng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C528925-7137-412B-837C-7FF6885B3CD3}"/>
              </a:ext>
            </a:extLst>
          </p:cNvPr>
          <p:cNvSpPr/>
          <p:nvPr/>
        </p:nvSpPr>
        <p:spPr>
          <a:xfrm>
            <a:off x="2895600" y="528955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E9FA975-FA86-4A31-A20B-DCF19EB18F6B}"/>
              </a:ext>
            </a:extLst>
          </p:cNvPr>
          <p:cNvSpPr/>
          <p:nvPr/>
        </p:nvSpPr>
        <p:spPr>
          <a:xfrm>
            <a:off x="4121150" y="202247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D85EB84-FF63-42B9-BE36-60A5B01F1481}"/>
              </a:ext>
            </a:extLst>
          </p:cNvPr>
          <p:cNvSpPr/>
          <p:nvPr/>
        </p:nvSpPr>
        <p:spPr>
          <a:xfrm>
            <a:off x="7772400" y="31242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1">
            <a:extLst>
              <a:ext uri="{FF2B5EF4-FFF2-40B4-BE49-F238E27FC236}">
                <a16:creationId xmlns:a16="http://schemas.microsoft.com/office/drawing/2014/main" id="{DBD1A8DA-8267-4050-86BF-5EFD966E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hỗ dành sẵn cho Nội dung 2">
            <a:extLst>
              <a:ext uri="{FF2B5EF4-FFF2-40B4-BE49-F238E27FC236}">
                <a16:creationId xmlns:a16="http://schemas.microsoft.com/office/drawing/2014/main" id="{9FC1D87F-38C2-4AD1-8ADD-42BF7FA8F3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9A4ACAD-7735-43DC-8355-67FC53560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B260D24E-4C9D-4C53-B499-F0F13FFB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19200"/>
            <a:ext cx="79152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 chơi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Bé </a:t>
            </a:r>
            <a:r>
              <a:rPr lang="vi-VN" altLang="en-US" sz="9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thông minh</a:t>
            </a:r>
            <a:endParaRPr lang="en-US" altLang="en-US" sz="9600" b="1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Hình ảnh 7">
            <a:extLst>
              <a:ext uri="{FF2B5EF4-FFF2-40B4-BE49-F238E27FC236}">
                <a16:creationId xmlns:a16="http://schemas.microsoft.com/office/drawing/2014/main" id="{A4172D66-E201-4EF8-9035-EF5B9B81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93E0736-F7B0-4918-A8E7-DEF372DD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4D8914-C30F-4ED4-8242-18489E9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"/>
            <a:ext cx="3505200" cy="10779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D85589D-21C2-4C5F-9437-57B37612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7498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FFC285B-29ED-47C8-863A-D691757A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D2DEE01-3299-48F4-9997-96F0245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864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9E9BB1B-94A1-4F61-AF14-7EBAA65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Chỗ dành sẵn cho Nội dung 4">
            <a:extLst>
              <a:ext uri="{FF2B5EF4-FFF2-40B4-BE49-F238E27FC236}">
                <a16:creationId xmlns:a16="http://schemas.microsoft.com/office/drawing/2014/main" id="{957FDF83-A14F-49C9-8E60-C0358D1FDF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0" y="-609600"/>
            <a:ext cx="11125200" cy="5821363"/>
          </a:xfr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61FE8F2E-11AE-4C02-941A-CFA849E9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5573713" cy="10779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001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9BC8F09-F373-4D8C-8EE5-29F44E4B1E24}"/>
              </a:ext>
            </a:extLst>
          </p:cNvPr>
          <p:cNvSpPr/>
          <p:nvPr/>
        </p:nvSpPr>
        <p:spPr>
          <a:xfrm>
            <a:off x="3810000" y="1839913"/>
            <a:ext cx="2667000" cy="21971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C57E357-573C-45ED-9B14-113C643C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4343400"/>
            <a:ext cx="698500" cy="13239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8000" b="1">
                <a:latin typeface=".VnTime"/>
              </a:rPr>
              <a:t>0</a:t>
            </a:r>
            <a:endParaRPr lang="en-US" altLang="en-US" sz="8000" b="1"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C890B7E-A67B-4202-AA96-0FA55D52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65B7A40-6C7D-4516-8A5E-91C370E7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52400"/>
            <a:ext cx="11811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583C41E-3023-410E-BE6F-BBA88C82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1022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FCD0D0-DCFA-4926-BDEC-F780A161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0480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222BA8-12AD-4EAA-BD71-89A84646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734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85B375-8431-4385-B700-D6E5D803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0480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FFD05DD-FA77-4435-8037-A2C67969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3048000"/>
            <a:ext cx="569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17198A6-3EAC-480C-856A-DBEAEBD0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363538"/>
            <a:ext cx="7766050" cy="120173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001" alt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001" alt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001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alt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F8E65-0522-407B-95CC-D98ACC6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B5714-95E7-4F17-886E-FFD9ED8C1A8C}"/>
              </a:ext>
            </a:extLst>
          </p:cNvPr>
          <p:cNvSpPr txBox="1"/>
          <p:nvPr/>
        </p:nvSpPr>
        <p:spPr>
          <a:xfrm>
            <a:off x="3091995" y="2438400"/>
            <a:ext cx="2960009" cy="58355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685800">
              <a:defRPr/>
            </a:pP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2D14121-004D-48C7-B33B-773CCEE8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êu đề 1">
            <a:extLst>
              <a:ext uri="{FF2B5EF4-FFF2-40B4-BE49-F238E27FC236}">
                <a16:creationId xmlns:a16="http://schemas.microsoft.com/office/drawing/2014/main" id="{8F8C3999-7EDF-4B2B-A8A7-4A38D55E0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6010A27-6F86-4395-9635-9D514DA08A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6800" y="-457200"/>
            <a:ext cx="11049000" cy="6781800"/>
          </a:xfr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E704068-4F1B-4E14-88B7-629E4A79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96913"/>
            <a:ext cx="466725" cy="7683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5</a:t>
            </a:r>
            <a:endParaRPr lang="en-US" altLang="en-US" sz="4400" b="1">
              <a:latin typeface=".VnTime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2EBCFF-4366-4A6D-989B-111D33B49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466725" cy="76993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3</a:t>
            </a:r>
            <a:endParaRPr lang="en-US" altLang="en-US" sz="4400" b="1">
              <a:latin typeface=".VnTime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F774BD5-5DE0-452D-9933-0AF6C90A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49525"/>
            <a:ext cx="466725" cy="7683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2</a:t>
            </a:r>
            <a:endParaRPr lang="en-US" altLang="en-US" sz="4400" b="1">
              <a:latin typeface=".VnTime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03210CA-3E52-4D69-B61A-39B25FCA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29200"/>
            <a:ext cx="466725" cy="76993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0</a:t>
            </a:r>
            <a:endParaRPr lang="en-US" altLang="en-US" sz="4400" b="1">
              <a:latin typeface=".VnTim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D3CAD0F-7265-4975-AD03-43A1F5CA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9863"/>
            <a:ext cx="6002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Ôn chữ số và số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E9A1C59A-395D-45AE-A603-FD1F0E0E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êu đề 1">
            <a:extLst>
              <a:ext uri="{FF2B5EF4-FFF2-40B4-BE49-F238E27FC236}">
                <a16:creationId xmlns:a16="http://schemas.microsoft.com/office/drawing/2014/main" id="{A43C36FD-C18B-49BB-9AE3-A1A80BC45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7DE8A465-E344-47F3-9057-385EE86A9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0" y="0"/>
            <a:ext cx="11125200" cy="5764213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F8EA3C2-B8F4-485A-92A8-C12238C8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19263"/>
            <a:ext cx="466725" cy="769937"/>
          </a:xfrm>
          <a:prstGeom prst="rect">
            <a:avLst/>
          </a:prstGeom>
          <a:solidFill>
            <a:srgbClr val="A33EC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3</a:t>
            </a:r>
            <a:endParaRPr lang="en-US" altLang="en-US" sz="4400" b="1">
              <a:latin typeface=".VnTime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D2E6C67-0B53-4227-9739-71CA27BA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68913"/>
            <a:ext cx="466725" cy="769937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.VnTime"/>
              </a:rPr>
              <a:t>0</a:t>
            </a:r>
            <a:endParaRPr lang="en-US" altLang="en-US" sz="4400" b="1"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1A2D423-C8E0-4237-90E1-0E731E54B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8425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C6B8C43-5BBB-4503-8529-D79B9B2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169863"/>
            <a:ext cx="5138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Giới thiệu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0775D00-C5B2-444F-868F-E7060BEE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597025"/>
            <a:ext cx="18526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BA329FA-7BB5-4302-854E-27CABD61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454150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00B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1D88683-EB89-49B0-B3A7-E4A9FE5D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69863"/>
            <a:ext cx="4708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Cấu tạo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êu đề 1">
            <a:extLst>
              <a:ext uri="{FF2B5EF4-FFF2-40B4-BE49-F238E27FC236}">
                <a16:creationId xmlns:a16="http://schemas.microsoft.com/office/drawing/2014/main" id="{E00222C5-A947-46DF-9A74-3250F631B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hỗ dành sẵn cho Nội dung 2">
            <a:extLst>
              <a:ext uri="{FF2B5EF4-FFF2-40B4-BE49-F238E27FC236}">
                <a16:creationId xmlns:a16="http://schemas.microsoft.com/office/drawing/2014/main" id="{AE1DE2BE-0D23-437F-A66F-1C22808A0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5A7FB13-2797-4F13-ADA8-50BE64F9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>
            <a:extLst>
              <a:ext uri="{FF2B5EF4-FFF2-40B4-BE49-F238E27FC236}">
                <a16:creationId xmlns:a16="http://schemas.microsoft.com/office/drawing/2014/main" id="{53E39BC6-8CED-4733-BF46-309FDBF0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889250"/>
            <a:ext cx="7364413" cy="1101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0 1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2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3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4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5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6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7</a:t>
            </a:r>
            <a:r>
              <a:rPr lang="en-001" altLang="en-US" sz="6000" dirty="0">
                <a:solidFill>
                  <a:srgbClr val="FF00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8</a:t>
            </a:r>
            <a:r>
              <a:rPr lang="en-001" altLang="en-US" sz="6000" dirty="0">
                <a:solidFill>
                  <a:srgbClr val="00FF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</a:t>
            </a:r>
            <a:r>
              <a:rPr lang="en-US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9</a:t>
            </a:r>
            <a:r>
              <a:rPr lang="en-001" altLang="en-US" sz="6000" dirty="0"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 10</a:t>
            </a:r>
            <a:endParaRPr lang="en-US" altLang="en-US" sz="6000" dirty="0"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375" dirty="0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66F9794-9CCB-4C1C-9D36-4E07F969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8892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E086C8-7BEE-46C2-A1BB-166B6F20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889250"/>
            <a:ext cx="614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A25041B-0A8E-46D3-B019-112C8741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76350"/>
            <a:ext cx="729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Vị trí chữ số 0 trong dãy số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êu đề 1">
            <a:extLst>
              <a:ext uri="{FF2B5EF4-FFF2-40B4-BE49-F238E27FC236}">
                <a16:creationId xmlns:a16="http://schemas.microsoft.com/office/drawing/2014/main" id="{AC50A6E6-D9CD-4842-9A15-213F10E1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hỗ dành sẵn cho Nội dung 2">
            <a:extLst>
              <a:ext uri="{FF2B5EF4-FFF2-40B4-BE49-F238E27FC236}">
                <a16:creationId xmlns:a16="http://schemas.microsoft.com/office/drawing/2014/main" id="{59E0255E-DCB2-46BE-B67C-1E475351D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D951D5-AD52-45BF-A989-4A81087A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4FD6F340-3979-43AE-BFBC-EDA73FEA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1368425"/>
            <a:ext cx="18542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0" b="1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haroni" panose="02010803020104030203" pitchFamily="2" charset="-79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ADC216B-DB4A-4F94-BD84-82919C68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69863"/>
            <a:ext cx="455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Ý nghĩa chữ số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êu đề 1">
            <a:extLst>
              <a:ext uri="{FF2B5EF4-FFF2-40B4-BE49-F238E27FC236}">
                <a16:creationId xmlns:a16="http://schemas.microsoft.com/office/drawing/2014/main" id="{58239107-F2D4-4CC6-9B65-EBBB61954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E699A7F0-6174-4E02-98EC-FB46FCE56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59B5F45-D34A-42FC-AE98-AD04BA6F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548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D0B3A3E-EC09-4EB2-9739-528044EB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035A39FC-2620-4B1E-871F-436D7E1CED34}"/>
              </a:ext>
            </a:extLst>
          </p:cNvPr>
          <p:cNvSpPr/>
          <p:nvPr/>
        </p:nvSpPr>
        <p:spPr>
          <a:xfrm rot="20954848">
            <a:off x="2747963" y="1863725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B6B2CE1D-02D5-4900-A9FB-16C8C9ADD28D}"/>
              </a:ext>
            </a:extLst>
          </p:cNvPr>
          <p:cNvSpPr/>
          <p:nvPr/>
        </p:nvSpPr>
        <p:spPr>
          <a:xfrm rot="20492206">
            <a:off x="3795713" y="1619250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338B53AF-F541-4D82-8213-2402AB1DEA99}"/>
              </a:ext>
            </a:extLst>
          </p:cNvPr>
          <p:cNvSpPr/>
          <p:nvPr/>
        </p:nvSpPr>
        <p:spPr>
          <a:xfrm rot="20954848">
            <a:off x="3246438" y="1709738"/>
            <a:ext cx="457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83955334-0810-467C-890A-B1F31241C4D5}"/>
              </a:ext>
            </a:extLst>
          </p:cNvPr>
          <p:cNvSpPr/>
          <p:nvPr/>
        </p:nvSpPr>
        <p:spPr>
          <a:xfrm>
            <a:off x="3286125" y="4900613"/>
            <a:ext cx="219075" cy="58578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532B5F9-CFAD-421A-AB2A-CD5B4C40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381000"/>
            <a:ext cx="319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biển số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E14590B-63E6-4D7E-9478-92625203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B173CF2-5834-4DEA-ACFA-08CDB886D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so nha">
            <a:extLst>
              <a:ext uri="{FF2B5EF4-FFF2-40B4-BE49-F238E27FC236}">
                <a16:creationId xmlns:a16="http://schemas.microsoft.com/office/drawing/2014/main" id="{3EE0D552-D602-422E-BA1B-5EA2179A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411CF61-AE70-4ECC-9534-3A210EDD157F}"/>
              </a:ext>
            </a:extLst>
          </p:cNvPr>
          <p:cNvSpPr/>
          <p:nvPr/>
        </p:nvSpPr>
        <p:spPr>
          <a:xfrm>
            <a:off x="4572000" y="4572000"/>
            <a:ext cx="914400" cy="914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001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17F0BE4-6D4F-40D0-ABEF-4DBD9B8E5563}"/>
              </a:ext>
            </a:extLst>
          </p:cNvPr>
          <p:cNvSpPr/>
          <p:nvPr/>
        </p:nvSpPr>
        <p:spPr>
          <a:xfrm>
            <a:off x="4191000" y="4191000"/>
            <a:ext cx="1828800" cy="1676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6F34BD9-274F-4415-880B-29E42692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"/>
            <a:ext cx="254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Trên số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191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Aharoni</vt:lpstr>
      <vt:lpstr>Arial</vt:lpstr>
      <vt:lpstr>Calibri</vt:lpstr>
      <vt:lpstr>Calibri Light</vt:lpstr>
      <vt:lpstr>Roboto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mệnh giá tiền Việt Nam</vt:lpstr>
      <vt:lpstr>Thể hiện ngày trên tờ lịch tháng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Nhật Minh</dc:creator>
  <cp:lastModifiedBy>Nguyễn Nhật Minh</cp:lastModifiedBy>
  <cp:revision>1</cp:revision>
  <dcterms:created xsi:type="dcterms:W3CDTF">2023-03-10T12:30:33Z</dcterms:created>
  <dcterms:modified xsi:type="dcterms:W3CDTF">2023-03-10T12:38:40Z</dcterms:modified>
</cp:coreProperties>
</file>