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57" r:id="rId5"/>
    <p:sldId id="259" r:id="rId6"/>
    <p:sldId id="260" r:id="rId7"/>
    <p:sldId id="261" r:id="rId8"/>
    <p:sldId id="270" r:id="rId9"/>
    <p:sldId id="258" r:id="rId10"/>
    <p:sldId id="262" r:id="rId11"/>
    <p:sldId id="263" r:id="rId12"/>
    <p:sldId id="264" r:id="rId13"/>
    <p:sldId id="269" r:id="rId14"/>
    <p:sldId id="265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60"/>
  </p:normalViewPr>
  <p:slideViewPr>
    <p:cSldViewPr snapToGrid="0">
      <p:cViewPr>
        <p:scale>
          <a:sx n="64" d="100"/>
          <a:sy n="64" d="100"/>
        </p:scale>
        <p:origin x="327" y="6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17A43B3-AC76-4183-A4F2-A71919BA9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1A337FA-8B69-4E54-BB46-0CE82A0E57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9FEAC0E-9C0D-4CF1-8F31-45FA3C723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01A5-806E-4FC8-91B1-6213F237211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F32DDC-C2AF-42D3-9D2D-76CC9EE8C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F400524-D6D7-4D14-8EB4-24062C798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4606-7739-44A9-ACEC-DF6F80558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43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91A3A2-9CFC-479E-80D6-B0043A8B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AC358FC-CF7E-4631-BC4D-D84D286C2B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06FF25-4140-4A19-BD22-DBD16B688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01A5-806E-4FC8-91B1-6213F237211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B428ECF-A8A6-4AA3-BF94-8D206388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009F95B-FABB-4339-BDE1-6847D256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4606-7739-44A9-ACEC-DF6F80558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33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236A973-3F7E-4602-B924-EF0DC818B9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9477593-6C18-47B8-BA9F-D0F925A93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CA6D9C-8997-4E87-BF93-67462C4C4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01A5-806E-4FC8-91B1-6213F237211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2627C39-3CA6-4B53-BAFB-E1E36DB37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559CB8-BD33-4D8C-AD68-08CBD4B70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4606-7739-44A9-ACEC-DF6F80558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8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31284F4-1B46-488C-BBB2-7A3E8BD0B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ED0926A-7BFE-47BA-9AFE-FBA848C5B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49BD0DA-3F47-422C-BBF6-D98D44E5C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01A5-806E-4FC8-91B1-6213F237211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50AB271-83EA-4976-A787-4FD3F58E8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2C29EB5-5470-4151-BF4A-09765BC8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4606-7739-44A9-ACEC-DF6F80558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97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4E7973B-359C-483C-A4B7-0D9210A37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3C8D303-3F2A-400D-9B06-4F7B2BBF9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30B6271-A8E6-4D3E-970A-355193C3B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01A5-806E-4FC8-91B1-6213F237211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4B09A1B-937F-4657-BB2D-82C363541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67D4B43-6B03-437E-AE10-0CC82BCF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4606-7739-44A9-ACEC-DF6F80558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37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F060F4-36B1-401C-92CE-6FDA2888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0B0601-2847-4CED-9B7D-162ECA49E6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A65666B-BFA2-49BE-A983-1F6FDB919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369D2E7-51C8-4586-8DED-22F32AD38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01A5-806E-4FC8-91B1-6213F237211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D1FDD30-09AE-4A83-80CF-3B4704FE5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7B7A3B5-B120-4C39-BFCF-E37C44DAD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4606-7739-44A9-ACEC-DF6F80558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0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C98702F-E81E-4178-BA0A-36A07E719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32881A3-8D15-454B-8B1A-30C8F5C29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CCFB9F9-F5CA-47D7-9B6D-E8B1B623B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55EAFDD-0B24-49CC-BFB2-204DF9E5E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350EC1B-D860-4A3E-8E9A-AD0F9EB79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A86CD9E-371F-4E60-9DCB-8D408AF9F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01A5-806E-4FC8-91B1-6213F237211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EC51CA6-B360-4A9E-9118-A5CD67F19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5852D47-4DFE-4A9E-B557-9240F75AE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4606-7739-44A9-ACEC-DF6F80558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7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DA6F1A-B484-42F2-80EE-3070DD36B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649A631-DDD8-4A4D-AE8C-198BB7AE4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01A5-806E-4FC8-91B1-6213F237211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A9902E5-7F11-4CAF-BB3A-75D5E106F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A35067E-5B18-4B2A-AFFA-1B6741D12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4606-7739-44A9-ACEC-DF6F80558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34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FB28978-863B-4B86-8C7C-1597F718E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01A5-806E-4FC8-91B1-6213F237211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B328244-54A1-4841-B1BE-99400C5BD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597BAF1-0FBC-43AB-9290-6F1451965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4606-7739-44A9-ACEC-DF6F80558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2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E838B9-D30A-41AF-ACD5-1E278513A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EF44C74-3DF3-4469-B556-59C6E755F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41F56D7-4815-49A6-BDFA-84397E58D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E483926-8A01-479E-AE9D-743C521E3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01A5-806E-4FC8-91B1-6213F237211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092A13A-036B-4B95-8B06-CC3C94C27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B131822-C547-48E4-A140-680F84B16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4606-7739-44A9-ACEC-DF6F80558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54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5D2517-386B-438D-9D03-6C9BF6179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285C27B6-38F2-4ECE-85FA-92C45CF9DD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C88E66E-D074-45B5-9CFA-DD5D764998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397D4D5-00BF-4268-A9A1-D5E10A4D4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01A5-806E-4FC8-91B1-6213F237211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03E4584-48BD-4570-AE4E-B89A56D0C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6E92C3-2CB6-42AD-B752-C20299FCC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94606-7739-44A9-ACEC-DF6F80558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15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5436D70-90D7-4430-9F50-15E11A0EA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34F0F56-A10F-4E60-AC6C-D959A707B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1587595-D9B8-47EE-9CA4-A962AE42F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101A5-806E-4FC8-91B1-6213F237211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7F1AE84-8150-46E6-B5B9-E00AA04D34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7F2F198-E38F-4B1D-93DB-4EAD80F82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94606-7739-44A9-ACEC-DF6F80558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64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57D138B4-F55E-48BF-A726-942FD5C2D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806"/>
            <a:ext cx="12192000" cy="697580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F8F1851-2C21-4F56-A0D1-3872B00D6EE6}"/>
              </a:ext>
            </a:extLst>
          </p:cNvPr>
          <p:cNvSpPr txBox="1"/>
          <p:nvPr/>
        </p:nvSpPr>
        <p:spPr>
          <a:xfrm>
            <a:off x="3561729" y="759677"/>
            <a:ext cx="5340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D06889D-C82A-4B08-BA64-EAD435E07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518" y="1657970"/>
            <a:ext cx="1258964" cy="1278502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1444680-C755-494D-B720-699486542DE5}"/>
              </a:ext>
            </a:extLst>
          </p:cNvPr>
          <p:cNvSpPr txBox="1"/>
          <p:nvPr/>
        </p:nvSpPr>
        <p:spPr>
          <a:xfrm>
            <a:off x="3270018" y="4036727"/>
            <a:ext cx="5817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/>
                </a:solidFill>
                <a:effectLst/>
                <a:latin typeface="+mj-lt"/>
              </a:rPr>
              <a:t>NHẬN BIẾT TẬP NÓI: Ô TÔ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79E1EE8-8D18-49FA-A7C4-2ED368F8A052}"/>
              </a:ext>
            </a:extLst>
          </p:cNvPr>
          <p:cNvSpPr txBox="1"/>
          <p:nvPr/>
        </p:nvSpPr>
        <p:spPr>
          <a:xfrm>
            <a:off x="3720243" y="3520607"/>
            <a:ext cx="4751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NHẬN BIẾT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43EA3D02-B321-4096-AE80-D1F3B8DC7909}"/>
              </a:ext>
            </a:extLst>
          </p:cNvPr>
          <p:cNvSpPr txBox="1"/>
          <p:nvPr/>
        </p:nvSpPr>
        <p:spPr>
          <a:xfrm>
            <a:off x="7325988" y="5267588"/>
            <a:ext cx="3158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 err="1">
                <a:solidFill>
                  <a:srgbClr val="C00000"/>
                </a:solidFill>
              </a:rPr>
              <a:t>Lớp</a:t>
            </a:r>
            <a:r>
              <a:rPr lang="vi-VN" i="1" dirty="0">
                <a:solidFill>
                  <a:srgbClr val="C00000"/>
                </a:solidFill>
              </a:rPr>
              <a:t> </a:t>
            </a:r>
            <a:r>
              <a:rPr lang="vi-VN" i="1" dirty="0" err="1">
                <a:solidFill>
                  <a:srgbClr val="C00000"/>
                </a:solidFill>
              </a:rPr>
              <a:t>nhà</a:t>
            </a:r>
            <a:r>
              <a:rPr lang="vi-VN" i="1" dirty="0">
                <a:solidFill>
                  <a:srgbClr val="C00000"/>
                </a:solidFill>
              </a:rPr>
              <a:t> </a:t>
            </a:r>
            <a:r>
              <a:rPr lang="vi-VN" i="1" dirty="0" err="1">
                <a:solidFill>
                  <a:srgbClr val="C00000"/>
                </a:solidFill>
              </a:rPr>
              <a:t>trẻ</a:t>
            </a:r>
            <a:r>
              <a:rPr lang="vi-VN" i="1" dirty="0">
                <a:solidFill>
                  <a:srgbClr val="C00000"/>
                </a:solidFill>
              </a:rPr>
              <a:t> D2</a:t>
            </a:r>
          </a:p>
          <a:p>
            <a:r>
              <a:rPr lang="vi-VN" i="1" dirty="0" err="1">
                <a:solidFill>
                  <a:srgbClr val="C00000"/>
                </a:solidFill>
              </a:rPr>
              <a:t>Giáo</a:t>
            </a:r>
            <a:r>
              <a:rPr lang="vi-VN" i="1" dirty="0">
                <a:solidFill>
                  <a:srgbClr val="C00000"/>
                </a:solidFill>
              </a:rPr>
              <a:t> viên: </a:t>
            </a:r>
            <a:r>
              <a:rPr lang="vi-VN" i="1" dirty="0" err="1">
                <a:solidFill>
                  <a:srgbClr val="C00000"/>
                </a:solidFill>
              </a:rPr>
              <a:t>Tú</a:t>
            </a:r>
            <a:r>
              <a:rPr lang="vi-VN" i="1" dirty="0">
                <a:solidFill>
                  <a:srgbClr val="C00000"/>
                </a:solidFill>
              </a:rPr>
              <a:t> Uyên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E645B31-46F7-614F-F57D-4A87628D41C7}"/>
              </a:ext>
            </a:extLst>
          </p:cNvPr>
          <p:cNvSpPr txBox="1"/>
          <p:nvPr/>
        </p:nvSpPr>
        <p:spPr>
          <a:xfrm>
            <a:off x="4105881" y="318822"/>
            <a:ext cx="5340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173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A0AC974-0AEF-4E01-BFFC-AA03B0DD9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CB5FFF1-DADC-4D9A-A097-610065BF1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6BABD53-D9FC-420C-B72B-657020FFD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6" name="Picture 2" descr="Cargo Trucks - Hình Ảnh Xe Ô Tô Tải Clipart - Large Size Png Image - PikPng">
            <a:extLst>
              <a:ext uri="{FF2B5EF4-FFF2-40B4-BE49-F238E27FC236}">
                <a16:creationId xmlns:a16="http://schemas.microsoft.com/office/drawing/2014/main" id="{C39C6F2C-7D1F-4B93-9DA3-7A0576E29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490415"/>
            <a:ext cx="9548812" cy="526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0BCE40A-423E-4F17-953C-6B5F59D32BB1}"/>
              </a:ext>
            </a:extLst>
          </p:cNvPr>
          <p:cNvSpPr txBox="1"/>
          <p:nvPr/>
        </p:nvSpPr>
        <p:spPr>
          <a:xfrm>
            <a:off x="4972051" y="6081067"/>
            <a:ext cx="168592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TÔ TẢI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512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7EBF6B1-CE8B-4F01-B399-C61E06232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4E403F1-1E8C-490F-9C90-84FA72468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CD017C4-B5BB-40BC-A422-1D24AA161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170" name="Picture 2" descr="Nhà xe giường nằm Hà Linh tuyến Quảng Ngãi – Khánh Hòa| Đặt ngay| 19006772  - BusVietNam - Đặt xe Limousine &amp; Xe giường nằm toàn quốc">
            <a:extLst>
              <a:ext uri="{FF2B5EF4-FFF2-40B4-BE49-F238E27FC236}">
                <a16:creationId xmlns:a16="http://schemas.microsoft.com/office/drawing/2014/main" id="{3A7BC186-05CA-4437-8934-823F21A7E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6" t="13081" r="9052"/>
          <a:stretch/>
        </p:blipFill>
        <p:spPr bwMode="auto">
          <a:xfrm>
            <a:off x="552450" y="290709"/>
            <a:ext cx="10991850" cy="61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C2FE961-887A-4BA1-AFF7-AE79ECEEC2E6}"/>
              </a:ext>
            </a:extLst>
          </p:cNvPr>
          <p:cNvSpPr txBox="1"/>
          <p:nvPr/>
        </p:nvSpPr>
        <p:spPr>
          <a:xfrm>
            <a:off x="5074445" y="5850235"/>
            <a:ext cx="236458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TÔ KHÁCH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176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F2AB47E-53CD-47C6-BC62-12CB298A6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8CCAB6EA-3188-40DE-B18F-12F82A5033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00"/>
            <a:ext cx="12192000" cy="6867799"/>
          </a:xfr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DB55DD80-0E35-42FC-958C-8B92A9D6D7E8}"/>
              </a:ext>
            </a:extLst>
          </p:cNvPr>
          <p:cNvSpPr/>
          <p:nvPr/>
        </p:nvSpPr>
        <p:spPr>
          <a:xfrm>
            <a:off x="892533" y="2967335"/>
            <a:ext cx="104069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TRÒ CHƠI: THI XEM AI NHANH</a:t>
            </a:r>
          </a:p>
        </p:txBody>
      </p:sp>
    </p:spTree>
    <p:extLst>
      <p:ext uri="{BB962C8B-B14F-4D97-AF65-F5344CB8AC3E}">
        <p14:creationId xmlns:p14="http://schemas.microsoft.com/office/powerpoint/2010/main" val="2324799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25CFCE93-DF0C-4213-98ED-FCD684E20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E5DCD93A-4434-45BD-8DBC-FF9F7C145E7D}"/>
              </a:ext>
            </a:extLst>
          </p:cNvPr>
          <p:cNvSpPr/>
          <p:nvPr/>
        </p:nvSpPr>
        <p:spPr>
          <a:xfrm>
            <a:off x="1906114" y="612517"/>
            <a:ext cx="80121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Câu 1: </a:t>
            </a:r>
            <a:r>
              <a:rPr lang="vi-V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Bé</a:t>
            </a:r>
            <a:r>
              <a:rPr lang="vi-V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vi-V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hãy</a:t>
            </a:r>
            <a:r>
              <a:rPr lang="vi-V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vi-V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chỉ</a:t>
            </a:r>
            <a:r>
              <a:rPr lang="vi-V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cho cô đâu </a:t>
            </a:r>
            <a:r>
              <a:rPr lang="vi-V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là</a:t>
            </a:r>
            <a:r>
              <a:rPr lang="vi-V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xe ô tô?</a:t>
            </a:r>
            <a:endParaRPr lang="vi-VN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2" descr="Honda HR-V 2021 – Đại lý Honda Ô tô Nam Định chính hãng 5s">
            <a:extLst>
              <a:ext uri="{FF2B5EF4-FFF2-40B4-BE49-F238E27FC236}">
                <a16:creationId xmlns:a16="http://schemas.microsoft.com/office/drawing/2014/main" id="{4F92557A-1DDA-45AC-89ED-BA649B42E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" r="6901" b="5966"/>
          <a:stretch/>
        </p:blipFill>
        <p:spPr bwMode="auto">
          <a:xfrm>
            <a:off x="4346856" y="2370854"/>
            <a:ext cx="3498288" cy="207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Đại gia xe máy liên tục tung xe mới trong tháng 4">
            <a:extLst>
              <a:ext uri="{FF2B5EF4-FFF2-40B4-BE49-F238E27FC236}">
                <a16:creationId xmlns:a16="http://schemas.microsoft.com/office/drawing/2014/main" id="{1B30C93A-0F7F-43A7-AA98-80C55C2658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t="4637" b="4637"/>
          <a:stretch/>
        </p:blipFill>
        <p:spPr bwMode="auto">
          <a:xfrm>
            <a:off x="655320" y="2394585"/>
            <a:ext cx="2895598" cy="190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e đạp trẻ em SMNBike TK 20-01 ( 20 inch ) | SMNBIKE | Tiki">
            <a:extLst>
              <a:ext uri="{FF2B5EF4-FFF2-40B4-BE49-F238E27FC236}">
                <a16:creationId xmlns:a16="http://schemas.microsoft.com/office/drawing/2014/main" id="{858347A5-DF7A-4ADF-AABF-E3B78BA89A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t="9111" r="6814" b="6778"/>
          <a:stretch/>
        </p:blipFill>
        <p:spPr bwMode="auto">
          <a:xfrm>
            <a:off x="8435340" y="2370854"/>
            <a:ext cx="3212179" cy="211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5550C444-9CB4-4998-A7A5-C929C9719693}"/>
              </a:ext>
            </a:extLst>
          </p:cNvPr>
          <p:cNvSpPr/>
          <p:nvPr/>
        </p:nvSpPr>
        <p:spPr>
          <a:xfrm>
            <a:off x="3909060" y="2310765"/>
            <a:ext cx="4427220" cy="2505075"/>
          </a:xfrm>
          <a:prstGeom prst="ellips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0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FE4D4B6-4FDC-4A89-B70C-4C9862E24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391813DE-4EAE-4252-8454-BF0CCCC408D4}"/>
              </a:ext>
            </a:extLst>
          </p:cNvPr>
          <p:cNvSpPr/>
          <p:nvPr/>
        </p:nvSpPr>
        <p:spPr>
          <a:xfrm>
            <a:off x="1611903" y="645617"/>
            <a:ext cx="73965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Câu 2: </a:t>
            </a:r>
            <a:r>
              <a:rPr lang="vi-V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Bánh</a:t>
            </a:r>
            <a:r>
              <a:rPr lang="vi-V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xe ô tô </a:t>
            </a:r>
            <a:r>
              <a:rPr lang="vi-V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có</a:t>
            </a:r>
            <a:r>
              <a:rPr lang="vi-V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vi-V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dạng</a:t>
            </a:r>
            <a:r>
              <a:rPr lang="vi-V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vi-V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hình</a:t>
            </a:r>
            <a:r>
              <a:rPr lang="vi-V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vi-V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gì</a:t>
            </a:r>
            <a:r>
              <a:rPr lang="vi-V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  <a:endParaRPr lang="vi-VN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E967A4D7-BE5C-4A5A-A3B6-28672C80BE19}"/>
              </a:ext>
            </a:extLst>
          </p:cNvPr>
          <p:cNvSpPr/>
          <p:nvPr/>
        </p:nvSpPr>
        <p:spPr>
          <a:xfrm>
            <a:off x="1357312" y="2364581"/>
            <a:ext cx="2078832" cy="20145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2913A7BA-7439-482C-BF36-9716E7B0B940}"/>
              </a:ext>
            </a:extLst>
          </p:cNvPr>
          <p:cNvSpPr/>
          <p:nvPr/>
        </p:nvSpPr>
        <p:spPr>
          <a:xfrm>
            <a:off x="4957764" y="2243138"/>
            <a:ext cx="2214562" cy="21359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ao: 5 Cánh 9">
            <a:extLst>
              <a:ext uri="{FF2B5EF4-FFF2-40B4-BE49-F238E27FC236}">
                <a16:creationId xmlns:a16="http://schemas.microsoft.com/office/drawing/2014/main" id="{FD9EC28A-E347-4917-98D7-044C315721FE}"/>
              </a:ext>
            </a:extLst>
          </p:cNvPr>
          <p:cNvSpPr/>
          <p:nvPr/>
        </p:nvSpPr>
        <p:spPr>
          <a:xfrm>
            <a:off x="8529638" y="2243138"/>
            <a:ext cx="2305050" cy="22288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72EFD18D-CA15-4554-9E67-BFDA95E770CC}"/>
              </a:ext>
            </a:extLst>
          </p:cNvPr>
          <p:cNvSpPr/>
          <p:nvPr/>
        </p:nvSpPr>
        <p:spPr>
          <a:xfrm>
            <a:off x="4168379" y="1721643"/>
            <a:ext cx="3629025" cy="3414713"/>
          </a:xfrm>
          <a:prstGeom prst="ellips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63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5E88C19-D93D-4215-861A-521D03B7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3EFF0C-E157-4741-BD7D-EE595FF78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422492F-E94A-4C3C-8646-B06B8EFD9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EF9D12F1-4DC6-412C-9345-5ECE376B14CC}"/>
              </a:ext>
            </a:extLst>
          </p:cNvPr>
          <p:cNvSpPr/>
          <p:nvPr/>
        </p:nvSpPr>
        <p:spPr>
          <a:xfrm>
            <a:off x="1672022" y="645617"/>
            <a:ext cx="727635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Câu 3: Xe ô tô đi </a:t>
            </a:r>
            <a:r>
              <a:rPr lang="vi-V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đi</a:t>
            </a:r>
            <a:r>
              <a:rPr lang="vi-V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vi-V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được</a:t>
            </a:r>
            <a:r>
              <a:rPr lang="vi-V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ở đâu </a:t>
            </a:r>
            <a:r>
              <a:rPr lang="vi-V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nhỉ</a:t>
            </a:r>
            <a:r>
              <a:rPr lang="vi-V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  <a:endParaRPr lang="vi-VN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194" name="Picture 2" descr="Những hình ảnh con đường tuyệt đẹp">
            <a:extLst>
              <a:ext uri="{FF2B5EF4-FFF2-40B4-BE49-F238E27FC236}">
                <a16:creationId xmlns:a16="http://schemas.microsoft.com/office/drawing/2014/main" id="{5D85C4B8-F6F6-4162-810D-215E3CA98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057" y="2160694"/>
            <a:ext cx="3305175" cy="220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uyển tập 60 hình ảnh đẹp về biển làm say đắm lòng người">
            <a:extLst>
              <a:ext uri="{FF2B5EF4-FFF2-40B4-BE49-F238E27FC236}">
                <a16:creationId xmlns:a16="http://schemas.microsoft.com/office/drawing/2014/main" id="{6781595B-9FE1-479C-AEE6-FFBD521D6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" y="2165898"/>
            <a:ext cx="3305175" cy="219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Ngàn năm mây trắng bây giờ còn bay - Báo Công an Nhân dân điện tử">
            <a:extLst>
              <a:ext uri="{FF2B5EF4-FFF2-40B4-BE49-F238E27FC236}">
                <a16:creationId xmlns:a16="http://schemas.microsoft.com/office/drawing/2014/main" id="{60196626-A6CE-46F7-B8A7-F62C996EC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620" y="2161144"/>
            <a:ext cx="3461147" cy="220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8B97F88F-8034-4355-8163-00DE9E4EDD21}"/>
              </a:ext>
            </a:extLst>
          </p:cNvPr>
          <p:cNvSpPr/>
          <p:nvPr/>
        </p:nvSpPr>
        <p:spPr>
          <a:xfrm>
            <a:off x="8023534" y="1785646"/>
            <a:ext cx="4036219" cy="2953544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Honda HR-V 2021 – Đại lý Honda Ô tô Nam Định chính hãng 5s">
            <a:extLst>
              <a:ext uri="{FF2B5EF4-FFF2-40B4-BE49-F238E27FC236}">
                <a16:creationId xmlns:a16="http://schemas.microsoft.com/office/drawing/2014/main" id="{2A0E7BEC-08E4-49AF-8CBA-3CE5C95F53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" r="6901" b="5966"/>
          <a:stretch/>
        </p:blipFill>
        <p:spPr bwMode="auto">
          <a:xfrm>
            <a:off x="7953968" y="4951803"/>
            <a:ext cx="2648584" cy="157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500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-0.55938 -0.0078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69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68334CC4-C285-45CF-97CB-51DE73A8D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00073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01E5228D-975B-4B7A-90F8-313C910A8914}"/>
              </a:ext>
            </a:extLst>
          </p:cNvPr>
          <p:cNvSpPr/>
          <p:nvPr/>
        </p:nvSpPr>
        <p:spPr>
          <a:xfrm>
            <a:off x="3386036" y="2210098"/>
            <a:ext cx="507703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NGHE HÁT:</a:t>
            </a:r>
          </a:p>
          <a:p>
            <a:pPr algn="ctr"/>
            <a:r>
              <a:rPr lang="vi-V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EM TẬP LÁI Ô TÔ</a:t>
            </a:r>
            <a:endParaRPr lang="vi-VN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02996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C58484-8C42-4D30-B723-02F48566C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m Tập Lái Ô Tô">
            <a:hlinkClick r:id="" action="ppaction://media"/>
            <a:extLst>
              <a:ext uri="{FF2B5EF4-FFF2-40B4-BE49-F238E27FC236}">
                <a16:creationId xmlns:a16="http://schemas.microsoft.com/office/drawing/2014/main" id="{C5FFDE78-E19F-415C-998D-DDD7A223E62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767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66212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8000"/>
    </mc:Choice>
    <mc:Fallback>
      <p:transition spd="slow" advClick="0" advTm="9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F9648E8-D851-40CC-BE55-A53DEB16F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onda HR-V 2021 – Đại lý Honda Ô tô Nam Định chính hãng 5s">
            <a:extLst>
              <a:ext uri="{FF2B5EF4-FFF2-40B4-BE49-F238E27FC236}">
                <a16:creationId xmlns:a16="http://schemas.microsoft.com/office/drawing/2014/main" id="{F00487EF-0DC0-48D2-9B36-19A89DA2F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97" y="239860"/>
            <a:ext cx="11480006" cy="637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15960F7-415A-473D-801D-9091F5786053}"/>
              </a:ext>
            </a:extLst>
          </p:cNvPr>
          <p:cNvSpPr txBox="1"/>
          <p:nvPr/>
        </p:nvSpPr>
        <p:spPr>
          <a:xfrm>
            <a:off x="5200650" y="6218030"/>
            <a:ext cx="177837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TÔ CON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969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F64B55-FE68-4E4E-8126-8C6C16B88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391405C-BE7F-44BB-B2A0-C435E7458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D62A447F-B8BE-4D51-9614-28B9D7586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806"/>
            <a:ext cx="12192000" cy="6975806"/>
          </a:xfrm>
          <a:prstGeom prst="rect">
            <a:avLst/>
          </a:prstGeom>
        </p:spPr>
      </p:pic>
      <p:pic>
        <p:nvPicPr>
          <p:cNvPr id="5" name="Picture 2" descr="Honda HR-V 2021 – Đại lý Honda Ô tô Nam Định chính hãng 5s">
            <a:extLst>
              <a:ext uri="{FF2B5EF4-FFF2-40B4-BE49-F238E27FC236}">
                <a16:creationId xmlns:a16="http://schemas.microsoft.com/office/drawing/2014/main" id="{9C52F59E-55E4-4F28-A5EE-21D63D53B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35" y="164892"/>
            <a:ext cx="11431354" cy="669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05882EE8-CAB4-402A-B17B-018D2F72303A}"/>
              </a:ext>
            </a:extLst>
          </p:cNvPr>
          <p:cNvSpPr/>
          <p:nvPr/>
        </p:nvSpPr>
        <p:spPr>
          <a:xfrm>
            <a:off x="3706416" y="817812"/>
            <a:ext cx="4373166" cy="1535906"/>
          </a:xfrm>
          <a:prstGeom prst="ellips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7C224FD5-4DA9-4911-B114-D2F664DF2A0E}"/>
              </a:ext>
            </a:extLst>
          </p:cNvPr>
          <p:cNvSpPr/>
          <p:nvPr/>
        </p:nvSpPr>
        <p:spPr>
          <a:xfrm>
            <a:off x="6157913" y="3686175"/>
            <a:ext cx="1921669" cy="2014538"/>
          </a:xfrm>
          <a:prstGeom prst="ellips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B1A9480F-6F67-494A-9C31-DC84557E677B}"/>
              </a:ext>
            </a:extLst>
          </p:cNvPr>
          <p:cNvSpPr/>
          <p:nvPr/>
        </p:nvSpPr>
        <p:spPr>
          <a:xfrm>
            <a:off x="9310688" y="3181350"/>
            <a:ext cx="1921669" cy="2014538"/>
          </a:xfrm>
          <a:prstGeom prst="ellips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C61B3722-459E-49AA-B806-98E9C143426E}"/>
              </a:ext>
            </a:extLst>
          </p:cNvPr>
          <p:cNvSpPr/>
          <p:nvPr/>
        </p:nvSpPr>
        <p:spPr>
          <a:xfrm>
            <a:off x="7686675" y="1690688"/>
            <a:ext cx="1221581" cy="723900"/>
          </a:xfrm>
          <a:prstGeom prst="ellips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19C1F358-A256-4A9D-A972-4E5CC9CA8F90}"/>
              </a:ext>
            </a:extLst>
          </p:cNvPr>
          <p:cNvSpPr/>
          <p:nvPr/>
        </p:nvSpPr>
        <p:spPr>
          <a:xfrm rot="20837364">
            <a:off x="4299944" y="2622137"/>
            <a:ext cx="2714625" cy="745977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1A308778-27A5-4C02-8E9F-7686162F9B6E}"/>
              </a:ext>
            </a:extLst>
          </p:cNvPr>
          <p:cNvSpPr/>
          <p:nvPr/>
        </p:nvSpPr>
        <p:spPr>
          <a:xfrm>
            <a:off x="6565106" y="1690688"/>
            <a:ext cx="765572" cy="402084"/>
          </a:xfrm>
          <a:prstGeom prst="ellips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61032A64-5BCF-496B-B44C-2E3BAEF35CA5}"/>
              </a:ext>
            </a:extLst>
          </p:cNvPr>
          <p:cNvSpPr/>
          <p:nvPr/>
        </p:nvSpPr>
        <p:spPr>
          <a:xfrm>
            <a:off x="5829300" y="1243013"/>
            <a:ext cx="735806" cy="954682"/>
          </a:xfrm>
          <a:prstGeom prst="ellips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F791B951-69F1-4D42-8EED-9AD357A74B23}"/>
              </a:ext>
            </a:extLst>
          </p:cNvPr>
          <p:cNvSpPr/>
          <p:nvPr/>
        </p:nvSpPr>
        <p:spPr>
          <a:xfrm>
            <a:off x="838200" y="1690688"/>
            <a:ext cx="7380180" cy="4160243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B95611F-616B-0FD2-AD96-A23ED481A516}"/>
              </a:ext>
            </a:extLst>
          </p:cNvPr>
          <p:cNvSpPr txBox="1"/>
          <p:nvPr/>
        </p:nvSpPr>
        <p:spPr>
          <a:xfrm>
            <a:off x="3909929" y="288678"/>
            <a:ext cx="3966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tô có những bộ phận nào 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EB36AEA-E0EB-3D17-D23C-31FA50C29D66}"/>
              </a:ext>
            </a:extLst>
          </p:cNvPr>
          <p:cNvSpPr txBox="1"/>
          <p:nvPr/>
        </p:nvSpPr>
        <p:spPr>
          <a:xfrm>
            <a:off x="5470074" y="6176963"/>
            <a:ext cx="1485362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xe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314E8B6-5E82-C31B-152C-F9AFBAC6BADC}"/>
              </a:ext>
            </a:extLst>
          </p:cNvPr>
          <p:cNvSpPr txBox="1"/>
          <p:nvPr/>
        </p:nvSpPr>
        <p:spPr>
          <a:xfrm>
            <a:off x="5470074" y="6225093"/>
            <a:ext cx="171771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xe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DB6BAB2-203A-E388-749F-A8B154CFE55D}"/>
              </a:ext>
            </a:extLst>
          </p:cNvPr>
          <p:cNvSpPr txBox="1"/>
          <p:nvPr/>
        </p:nvSpPr>
        <p:spPr>
          <a:xfrm>
            <a:off x="5470074" y="6200487"/>
            <a:ext cx="171771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xe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3E0864A8-084D-65A8-09C3-508BBE71E7E5}"/>
              </a:ext>
            </a:extLst>
          </p:cNvPr>
          <p:cNvSpPr txBox="1"/>
          <p:nvPr/>
        </p:nvSpPr>
        <p:spPr>
          <a:xfrm>
            <a:off x="5470073" y="6249158"/>
            <a:ext cx="2038645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 xe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22AAC417-C61A-5FBB-8C29-9946B6C8621B}"/>
              </a:ext>
            </a:extLst>
          </p:cNvPr>
          <p:cNvSpPr txBox="1"/>
          <p:nvPr/>
        </p:nvSpPr>
        <p:spPr>
          <a:xfrm>
            <a:off x="5545784" y="6210607"/>
            <a:ext cx="158204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xe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7D3F5A95-D282-EA04-810C-C2BAD94093DB}"/>
              </a:ext>
            </a:extLst>
          </p:cNvPr>
          <p:cNvSpPr txBox="1"/>
          <p:nvPr/>
        </p:nvSpPr>
        <p:spPr>
          <a:xfrm>
            <a:off x="5605745" y="6167273"/>
            <a:ext cx="158204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 xe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22ECEDF-567B-7B48-645D-2C207BCA107F}"/>
              </a:ext>
            </a:extLst>
          </p:cNvPr>
          <p:cNvSpPr txBox="1"/>
          <p:nvPr/>
        </p:nvSpPr>
        <p:spPr>
          <a:xfrm>
            <a:off x="5655613" y="6251781"/>
            <a:ext cx="158204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 lăng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837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6" grpId="0" animBg="1"/>
      <p:bldP spid="6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776CDB76-44CF-42C3-BC57-2C339957D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Ôtô được đi tốc độ tối đa 60km/h trong phố - Tinmoi.vn">
            <a:extLst>
              <a:ext uri="{FF2B5EF4-FFF2-40B4-BE49-F238E27FC236}">
                <a16:creationId xmlns:a16="http://schemas.microsoft.com/office/drawing/2014/main" id="{4D61784D-753D-4DE5-B822-CC359AAD9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226505"/>
            <a:ext cx="11425238" cy="639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DFA0081-563A-BD12-9F99-A638C5EC2DAC}"/>
              </a:ext>
            </a:extLst>
          </p:cNvPr>
          <p:cNvSpPr txBox="1"/>
          <p:nvPr/>
        </p:nvSpPr>
        <p:spPr>
          <a:xfrm>
            <a:off x="4607601" y="233362"/>
            <a:ext cx="320976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Ôtô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 được ở đâu?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EE06207-A9AC-A62E-1FEF-AE80A9E13E6F}"/>
              </a:ext>
            </a:extLst>
          </p:cNvPr>
          <p:cNvSpPr txBox="1"/>
          <p:nvPr/>
        </p:nvSpPr>
        <p:spPr>
          <a:xfrm>
            <a:off x="5397083" y="5956489"/>
            <a:ext cx="2285376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đường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382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50D653F-6CDA-4155-B255-64190C255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 descr="Quy định mới nhất về tốc độ tối đa của xe ô tô, xe máy ai cũng phải biết">
            <a:extLst>
              <a:ext uri="{FF2B5EF4-FFF2-40B4-BE49-F238E27FC236}">
                <a16:creationId xmlns:a16="http://schemas.microsoft.com/office/drawing/2014/main" id="{879A6AD6-279B-4313-977C-681AC5DDC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258504"/>
            <a:ext cx="11363325" cy="63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1E8756E-F2D6-2361-B229-806ACBA482DF}"/>
              </a:ext>
            </a:extLst>
          </p:cNvPr>
          <p:cNvSpPr txBox="1"/>
          <p:nvPr/>
        </p:nvSpPr>
        <p:spPr>
          <a:xfrm>
            <a:off x="5397083" y="5956489"/>
            <a:ext cx="1835671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cầu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377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43CC762C-7CC5-A26F-8860-4DF02AA47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B852544-A12D-CFEE-B15B-7F5B5F4DF2E6}"/>
              </a:ext>
            </a:extLst>
          </p:cNvPr>
          <p:cNvSpPr/>
          <p:nvPr/>
        </p:nvSpPr>
        <p:spPr>
          <a:xfrm>
            <a:off x="2579653" y="2774934"/>
            <a:ext cx="7032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Một số loại ô tô khác</a:t>
            </a:r>
          </a:p>
        </p:txBody>
      </p:sp>
    </p:spTree>
    <p:extLst>
      <p:ext uri="{BB962C8B-B14F-4D97-AF65-F5344CB8AC3E}">
        <p14:creationId xmlns:p14="http://schemas.microsoft.com/office/powerpoint/2010/main" val="1233947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6E70F-8D94-47DC-8D2C-8359A119C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8F579CB-DEFA-48E4-A0DA-DF2F40183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C48BD01-B86D-491C-8535-5CD353167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Honda HR-V 2021 – Đại lý Honda Ô tô Nam Định chính hãng 5s">
            <a:extLst>
              <a:ext uri="{FF2B5EF4-FFF2-40B4-BE49-F238E27FC236}">
                <a16:creationId xmlns:a16="http://schemas.microsoft.com/office/drawing/2014/main" id="{5440997D-8FBF-44B3-9A11-BB47079C8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97" y="239860"/>
            <a:ext cx="11480006" cy="637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A5458B9-4D7C-4B3C-98AA-BEE9A9BE94C1}"/>
              </a:ext>
            </a:extLst>
          </p:cNvPr>
          <p:cNvSpPr txBox="1"/>
          <p:nvPr/>
        </p:nvSpPr>
        <p:spPr>
          <a:xfrm>
            <a:off x="5200651" y="6218030"/>
            <a:ext cx="179975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TÔ CON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452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137</Words>
  <Application>Microsoft Office PowerPoint</Application>
  <PresentationFormat>Màn hình rộng</PresentationFormat>
  <Paragraphs>28</Paragraphs>
  <Slides>15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Đặng Uyên</dc:creator>
  <cp:lastModifiedBy>Đặng Uyên</cp:lastModifiedBy>
  <cp:revision>6</cp:revision>
  <dcterms:created xsi:type="dcterms:W3CDTF">2022-03-20T09:14:37Z</dcterms:created>
  <dcterms:modified xsi:type="dcterms:W3CDTF">2023-03-15T12:03:47Z</dcterms:modified>
</cp:coreProperties>
</file>