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22" r:id="rId3"/>
    <p:sldId id="291" r:id="rId4"/>
    <p:sldId id="295" r:id="rId5"/>
    <p:sldId id="279" r:id="rId6"/>
    <p:sldId id="296" r:id="rId7"/>
    <p:sldId id="294" r:id="rId8"/>
    <p:sldId id="293" r:id="rId9"/>
    <p:sldId id="288" r:id="rId10"/>
    <p:sldId id="297" r:id="rId11"/>
    <p:sldId id="323" r:id="rId12"/>
    <p:sldId id="298" r:id="rId13"/>
    <p:sldId id="269" r:id="rId14"/>
    <p:sldId id="267" r:id="rId15"/>
    <p:sldId id="272" r:id="rId16"/>
    <p:sldId id="318" r:id="rId17"/>
    <p:sldId id="319" r:id="rId18"/>
    <p:sldId id="32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8DD2D-FDE1-4F0D-8CCB-328081621127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09083-9CFB-43C9-8657-350B9315C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1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5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4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26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23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11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798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556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00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4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02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748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1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46837B-0862-4EC1-8F44-8F02D78A85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FE7BF-4722-4AF9-82E3-5CD2CC666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2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audio" Target="../media/media1.WAV"/><Relationship Id="rId21" Type="http://schemas.openxmlformats.org/officeDocument/2006/relationships/image" Target="../media/image27.png"/><Relationship Id="rId7" Type="http://schemas.openxmlformats.org/officeDocument/2006/relationships/slideLayout" Target="../slideLayouts/slideLayout2.xml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9.bin"/><Relationship Id="rId2" Type="http://schemas.microsoft.com/office/2007/relationships/media" Target="../media/media1.WAV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26.png"/><Relationship Id="rId29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6" Type="http://schemas.openxmlformats.org/officeDocument/2006/relationships/audio" Target="file:///G:\Chudiem%20Hientuongtunhien\dugio%20toan%2010(httu%20nhien)\dung%20roi%201.wav" TargetMode="External"/><Relationship Id="rId11" Type="http://schemas.openxmlformats.org/officeDocument/2006/relationships/oleObject" Target="../embeddings/oleObject2.bin"/><Relationship Id="rId24" Type="http://schemas.openxmlformats.org/officeDocument/2006/relationships/image" Target="../media/image30.png"/><Relationship Id="rId5" Type="http://schemas.openxmlformats.org/officeDocument/2006/relationships/audio" Target="file:///G:\Chudiem%20Hientuongtunhien\dugio%20toan%2010(httu%20nhien)\chua%20dung2.wav" TargetMode="External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image" Target="../media/image22.wmf"/><Relationship Id="rId19" Type="http://schemas.openxmlformats.org/officeDocument/2006/relationships/image" Target="../media/image25.png"/><Relationship Id="rId4" Type="http://schemas.openxmlformats.org/officeDocument/2006/relationships/audio" Target="file:///G:\Chudiem%20Hientuongtunhien\dugio%20toan%2010(httu%20nhien)\notify.wav" TargetMode="Externa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8624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02" y="1797063"/>
            <a:ext cx="2920555" cy="101894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" y="4022616"/>
            <a:ext cx="3970973" cy="2835384"/>
          </a:xfrm>
          <a:prstGeom prst="rect">
            <a:avLst/>
          </a:prstGeom>
        </p:spPr>
      </p:pic>
      <p:pic>
        <p:nvPicPr>
          <p:cNvPr id="14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511" y="4402804"/>
            <a:ext cx="3339030" cy="333782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932" y="295872"/>
            <a:ext cx="21336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0497" y="2816003"/>
            <a:ext cx="8161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HOẠT ĐỘNG HỌC LÀM QUEN VỚI TOÁN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tài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Đếm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10,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10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nhận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5-6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tuổi</a:t>
            </a: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 w="1905"/>
              <a:solidFill>
                <a:prstClr val="black">
                  <a:lumMod val="95000"/>
                  <a:lumOff val="5000"/>
                </a:prst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GV: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Dương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Thúy</a:t>
            </a:r>
            <a:r>
              <a:rPr kumimoji="0" lang="en-US" sz="2400" b="1" i="0" u="none" strike="noStrike" kern="0" cap="none" spc="0" normalizeH="0" baseline="0" noProof="0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Hằng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72739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/>
          </a:bodyPr>
          <a:lstStyle/>
          <a:p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529684" y="2328188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551" y="219989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91526" y="2405127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18346" y="237304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285854" y="2394694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50197" y="2315810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862536" y="241400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717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40311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04277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3498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82076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19675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6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4051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7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4980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8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5617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9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530017" y="3476254"/>
            <a:ext cx="1354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10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60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54" y="2221957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85" y="2172328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30" y="2238355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59" y="2156104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551" y="223355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11" y="223355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43" y="2176591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70" y="2189031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41" y="2221957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32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/>
          </a:bodyPr>
          <a:lstStyle/>
          <a:p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757" y="3712977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Clip" r:id="rId9" imgW="475013" imgH="592853" progId="MS_ClipArt_Gallery.2">
                  <p:embed/>
                </p:oleObj>
              </mc:Choice>
              <mc:Fallback>
                <p:oleObj name="Clip" r:id="rId9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Clip" r:id="rId17" imgW="475013" imgH="592853" progId="MS_ClipArt_Gallery.2">
                  <p:embed/>
                </p:oleObj>
              </mc:Choice>
              <mc:Fallback>
                <p:oleObj name="Clip" r:id="rId17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6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Clip" r:id="rId25" imgW="475013" imgH="592853" progId="MS_ClipArt_Gallery.2">
                  <p:embed/>
                </p:oleObj>
              </mc:Choice>
              <mc:Fallback>
                <p:oleObj name="Clip" r:id="rId25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75860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 học đến đây đã </a:t>
            </a: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 thúc</a:t>
            </a:r>
          </a:p>
          <a:p>
            <a:pPr algn="ctr">
              <a:defRPr/>
            </a:pPr>
            <a:r>
              <a:rPr lang="en-US" sz="440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Xin chào hẹn gặp lại các con vào giờ học lần sau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9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r>
              <a:rPr lang="vi-VN" sz="3200">
                <a:solidFill>
                  <a:srgbClr val="0070C0"/>
                </a:solidFill>
              </a:rPr>
              <a:t/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440" y="223355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91526" y="2405127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18346" y="237304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50197" y="2315810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649609" y="2397835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706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1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4338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2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63905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83498" y="3476106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4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3091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5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2839" y="348995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6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11200" y="3451504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7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29925" y="348995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8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615617" y="3467728"/>
            <a:ext cx="84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9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14474" y="3489958"/>
            <a:ext cx="1354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10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pic>
        <p:nvPicPr>
          <p:cNvPr id="60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54" y="2221957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649610" y="2397835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32" grpId="0"/>
      <p:bldP spid="32" grpId="1"/>
      <p:bldP spid="41" grpId="0"/>
      <p:bldP spid="41" grpId="1"/>
      <p:bldP spid="42" grpId="0"/>
      <p:bldP spid="42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69" grpId="0" animBg="1"/>
      <p:bldP spid="6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7574786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226</Words>
  <Application>Microsoft Office PowerPoint</Application>
  <PresentationFormat>Widescreen</PresentationFormat>
  <Paragraphs>76</Paragraphs>
  <Slides>17</Slides>
  <Notes>1</Notes>
  <HiddenSlides>0</HiddenSlides>
  <MMClips>14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宋体</vt:lpstr>
      <vt:lpstr>.VnArialH</vt:lpstr>
      <vt:lpstr>.VnAvant</vt:lpstr>
      <vt:lpstr>Arial</vt:lpstr>
      <vt:lpstr>Calibri</vt:lpstr>
      <vt:lpstr>Calibri Light</vt:lpstr>
      <vt:lpstr>等线</vt:lpstr>
      <vt:lpstr>Times New Roman</vt:lpstr>
      <vt:lpstr>VNI-Auchon</vt:lpstr>
      <vt:lpstr>Office Theme</vt:lpstr>
      <vt:lpstr>Office 主题</vt:lpstr>
      <vt:lpstr>Clip</vt:lpstr>
      <vt:lpstr>PowerPoint Presentation</vt:lpstr>
      <vt:lpstr>PowerPoint Presentation</vt:lpstr>
      <vt:lpstr>Câu đố:</vt:lpstr>
      <vt:lpstr>PowerPoint Presentation</vt:lpstr>
      <vt:lpstr>Câu đố:</vt:lpstr>
      <vt:lpstr>PowerPoint Presentation</vt:lpstr>
      <vt:lpstr>Phần 2: Đếm đến 10, nhận biết nhóm đối tượng trong phạm vi 10, nhận biết chữ số 10 </vt:lpstr>
      <vt:lpstr>PowerPoint Presentation</vt:lpstr>
      <vt:lpstr>0</vt:lpstr>
      <vt:lpstr>Đổi vị trí  </vt:lpstr>
      <vt:lpstr>Cất theo yêu cầu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31</cp:revision>
  <dcterms:created xsi:type="dcterms:W3CDTF">2022-03-17T01:23:07Z</dcterms:created>
  <dcterms:modified xsi:type="dcterms:W3CDTF">2023-03-17T02:13:14Z</dcterms:modified>
</cp:coreProperties>
</file>