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82" r:id="rId3"/>
    <p:sldId id="261" r:id="rId4"/>
    <p:sldId id="277" r:id="rId5"/>
    <p:sldId id="279" r:id="rId6"/>
    <p:sldId id="281" r:id="rId7"/>
    <p:sldId id="256" r:id="rId8"/>
    <p:sldId id="273" r:id="rId9"/>
    <p:sldId id="275" r:id="rId10"/>
    <p:sldId id="270" r:id="rId11"/>
    <p:sldId id="258" r:id="rId12"/>
    <p:sldId id="257" r:id="rId13"/>
    <p:sldId id="259" r:id="rId14"/>
    <p:sldId id="262" r:id="rId15"/>
    <p:sldId id="268" r:id="rId16"/>
    <p:sldId id="265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5F337-17E1-4A9E-8506-8D51CF548CA1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1492D-99B3-4A7B-A151-CD7126DF3E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57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8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9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2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1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8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3F77B-5823-4666-B9D3-C7DE0212C27C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8.jpg"/><Relationship Id="rId7" Type="http://schemas.microsoft.com/office/2007/relationships/hdphoto" Target="../media/hdphoto1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" y="-87168"/>
            <a:ext cx="12167635" cy="6825952"/>
          </a:xfrm>
        </p:spPr>
      </p:pic>
      <p:sp>
        <p:nvSpPr>
          <p:cNvPr id="5" name="Rectangle 4"/>
          <p:cNvSpPr/>
          <p:nvPr/>
        </p:nvSpPr>
        <p:spPr>
          <a:xfrm>
            <a:off x="2203267" y="40415"/>
            <a:ext cx="7968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LONG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1077" y="2078799"/>
            <a:ext cx="78327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PHÁT TRIỂN NGÔN NGỮ 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9126" y="2611225"/>
            <a:ext cx="6566576" cy="2706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: THỰC VẬT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NHẬN BIẾT TẬP NÓI HOA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HOA MAI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(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THÁNG)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VŨ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55" y="1110458"/>
            <a:ext cx="1217746" cy="945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2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">
        <p:circle/>
      </p:transition>
    </mc:Choice>
    <mc:Fallback xmlns="">
      <p:transition spd="slow" advTm="1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19700" y="1871147"/>
            <a:ext cx="7152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: MỘT SỐ LOẠI HOA</a:t>
            </a:r>
          </a:p>
        </p:txBody>
      </p:sp>
    </p:spTree>
    <p:extLst>
      <p:ext uri="{BB962C8B-B14F-4D97-AF65-F5344CB8AC3E}">
        <p14:creationId xmlns:p14="http://schemas.microsoft.com/office/powerpoint/2010/main" val="23470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1" y="-2185137"/>
            <a:ext cx="12232341" cy="113238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2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56" y="4806716"/>
            <a:ext cx="2339403" cy="2146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686" y="2713322"/>
            <a:ext cx="2334970" cy="2145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441" y="2660738"/>
            <a:ext cx="2334970" cy="214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915" y="4806789"/>
            <a:ext cx="2334970" cy="2145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457" y="4806789"/>
            <a:ext cx="2334970" cy="2145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886" y="143559"/>
            <a:ext cx="4511431" cy="798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411" y="782305"/>
            <a:ext cx="908383" cy="9083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73399" y="1687756"/>
            <a:ext cx="4255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23/9/2022)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0037" y="297196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5477" y="300739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1568" y="510253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9511" y="510253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15053" y="512817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9845" y="5369626"/>
            <a:ext cx="186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11421" y="54427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NBTN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04445" y="544956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Văn </a:t>
            </a:r>
            <a:r>
              <a:rPr lang="vi-VN" b="1" dirty="0" smtClean="0">
                <a:latin typeface="+mj-lt"/>
              </a:rPr>
              <a:t>học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8434" y="3307526"/>
            <a:ext cx="2351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Âm nhạc</a:t>
            </a:r>
            <a:r>
              <a:rPr lang="vi-VN" sz="1600" dirty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" y="-111013"/>
            <a:ext cx="12225843" cy="71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693"/>
            <a:ext cx="12192000" cy="87136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4" y="4110190"/>
            <a:ext cx="1685641" cy="258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9" y="2074354"/>
            <a:ext cx="1688738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82" y="3219591"/>
            <a:ext cx="1688738" cy="25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936" y="4111707"/>
            <a:ext cx="1688738" cy="2584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929" y="3219591"/>
            <a:ext cx="1688738" cy="2584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888" y="440138"/>
            <a:ext cx="4511431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8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2" y="1115193"/>
            <a:ext cx="821183" cy="821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733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4645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2985" y="253110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6666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72416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0382" y="5921996"/>
            <a:ext cx="4304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18/11/2022)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42" y="-319571"/>
            <a:ext cx="12278642" cy="73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68"/>
            <a:ext cx="15060706" cy="7071396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198" y="3757236"/>
            <a:ext cx="2612571" cy="3429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52" y="1646614"/>
            <a:ext cx="2609314" cy="3432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756" y="2133566"/>
            <a:ext cx="2609314" cy="3432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011" y="3846680"/>
            <a:ext cx="2609314" cy="34323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72" y="2102771"/>
            <a:ext cx="2609314" cy="34323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9738" y="74642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00" l="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80" y="751325"/>
            <a:ext cx="909011" cy="9090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8200" y="513762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2540" y="363427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04086" y="317812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57866" y="366201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26095" y="53504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0969" y="5767778"/>
            <a:ext cx="430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ngày25/11/2022)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27990" y="3522529"/>
            <a:ext cx="150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9561" y="397938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NB</a:t>
            </a:r>
            <a:r>
              <a:rPr lang="en-US" b="1" dirty="0" smtClean="0">
                <a:latin typeface="+mj-lt"/>
              </a:rPr>
              <a:t>PB</a:t>
            </a:r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09270" y="5719652"/>
            <a:ext cx="173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80266" y="3995591"/>
            <a:ext cx="181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9" y="-40355"/>
            <a:ext cx="15279344" cy="73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2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2870" cy="6819114"/>
          </a:xfrm>
        </p:spPr>
      </p:pic>
      <p:sp>
        <p:nvSpPr>
          <p:cNvPr id="5" name="TextBox 4"/>
          <p:cNvSpPr txBox="1"/>
          <p:nvPr/>
        </p:nvSpPr>
        <p:spPr>
          <a:xfrm>
            <a:off x="2738751" y="1690688"/>
            <a:ext cx="726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THI XEM AI NHANH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310583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00" y="1062755"/>
            <a:ext cx="5512525" cy="5260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05" y="1062755"/>
            <a:ext cx="5477691" cy="53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7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57400" y="2517057"/>
            <a:ext cx="79041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LUÔN CHĂM NGOAN VÀ HỌC GIỎI!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7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1815"/>
          </a:xfrm>
        </p:spPr>
      </p:pic>
      <p:sp>
        <p:nvSpPr>
          <p:cNvPr id="3" name="Rectangle 2"/>
          <p:cNvSpPr/>
          <p:nvPr/>
        </p:nvSpPr>
        <p:spPr>
          <a:xfrm>
            <a:off x="1069470" y="2967335"/>
            <a:ext cx="10053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đố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đào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48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7494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3024" r="23388" b="962"/>
          <a:stretch/>
        </p:blipFill>
        <p:spPr>
          <a:xfrm>
            <a:off x="2764045" y="378129"/>
            <a:ext cx="7666270" cy="5973007"/>
          </a:xfrm>
        </p:spPr>
      </p:pic>
      <p:sp>
        <p:nvSpPr>
          <p:cNvPr id="3" name="Right Arrow 2"/>
          <p:cNvSpPr/>
          <p:nvPr/>
        </p:nvSpPr>
        <p:spPr>
          <a:xfrm rot="2456186">
            <a:off x="5333093" y="3906522"/>
            <a:ext cx="1201286" cy="64008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6597180" y="4226561"/>
            <a:ext cx="204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Cánh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36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3024" r="23388" b="962"/>
          <a:stretch/>
        </p:blipFill>
        <p:spPr>
          <a:xfrm>
            <a:off x="2384708" y="580995"/>
            <a:ext cx="7635790" cy="5973007"/>
          </a:xfrm>
        </p:spPr>
      </p:pic>
      <p:sp>
        <p:nvSpPr>
          <p:cNvPr id="3" name="Right Arrow 2"/>
          <p:cNvSpPr/>
          <p:nvPr/>
        </p:nvSpPr>
        <p:spPr>
          <a:xfrm rot="2456186">
            <a:off x="2605395" y="2319835"/>
            <a:ext cx="1107070" cy="64008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3883843" y="3346515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Lá 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4366907" y="2921167"/>
            <a:ext cx="1436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Lá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11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3024" r="23388" b="962"/>
          <a:stretch/>
        </p:blipFill>
        <p:spPr>
          <a:xfrm>
            <a:off x="2063005" y="464677"/>
            <a:ext cx="7666270" cy="5973007"/>
          </a:xfrm>
        </p:spPr>
      </p:pic>
      <p:sp>
        <p:nvSpPr>
          <p:cNvPr id="3" name="Right Arrow 2"/>
          <p:cNvSpPr/>
          <p:nvPr/>
        </p:nvSpPr>
        <p:spPr>
          <a:xfrm rot="2456186">
            <a:off x="6589349" y="2284458"/>
            <a:ext cx="1263159" cy="64008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6979920" y="3260093"/>
            <a:ext cx="204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Nhụy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hoa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03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63"/>
            <a:ext cx="12192000" cy="6961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" y="3017607"/>
            <a:ext cx="2720262" cy="1773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254" y="3017607"/>
            <a:ext cx="2719052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903" y="3017607"/>
            <a:ext cx="2719052" cy="1774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38" y="5160253"/>
            <a:ext cx="2719052" cy="1774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731" y="5013644"/>
            <a:ext cx="2719052" cy="1840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7789" y="238016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QUÂN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0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4" y="827015"/>
            <a:ext cx="909080" cy="909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9246" y="3111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6262" y="3084455"/>
            <a:ext cx="89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1552" y="3111316"/>
            <a:ext cx="100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2272" y="507721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3315" y="522054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622" y="1806980"/>
            <a:ext cx="4370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02/12/2022)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6723" y="3492796"/>
            <a:ext cx="115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latin typeface="+mj-lt"/>
              </a:rPr>
              <a:t>Tạo </a:t>
            </a:r>
            <a:r>
              <a:rPr lang="vi-VN" sz="1400" b="1" dirty="0" smtClean="0">
                <a:latin typeface="+mj-lt"/>
              </a:rPr>
              <a:t>hình</a:t>
            </a:r>
            <a:endParaRPr lang="en-US" sz="1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15773" y="3480648"/>
            <a:ext cx="673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5211" y="551460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 smtClean="0">
                <a:latin typeface="+mj-lt"/>
              </a:rPr>
              <a:t>NBTN</a:t>
            </a:r>
            <a:endParaRPr lang="en-US" sz="1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01975" y="5650652"/>
            <a:ext cx="154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95088" y="3443216"/>
            <a:ext cx="2076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-26863"/>
            <a:ext cx="12186174" cy="69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62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r="20169"/>
          <a:stretch/>
        </p:blipFill>
        <p:spPr>
          <a:xfrm>
            <a:off x="2062374" y="475962"/>
            <a:ext cx="8078771" cy="575192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2969896">
            <a:off x="4446284" y="548683"/>
            <a:ext cx="628131" cy="947659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2128" y="1428971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Cánh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hoa</a:t>
            </a:r>
            <a:endParaRPr lang="vi-VN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r="20169"/>
          <a:stretch/>
        </p:blipFill>
        <p:spPr>
          <a:xfrm>
            <a:off x="1890388" y="679356"/>
            <a:ext cx="8078771" cy="5589363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2513950">
            <a:off x="9064279" y="2897346"/>
            <a:ext cx="572245" cy="769095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7923228" y="3930977"/>
            <a:ext cx="2205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</a:rPr>
              <a:t>Nhụy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Hoa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287</Words>
  <Application>Microsoft Office PowerPoint</Application>
  <PresentationFormat>Widescreen</PresentationFormat>
  <Paragraphs>71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2022-09-13T02:48:28Z</dcterms:created>
  <dcterms:modified xsi:type="dcterms:W3CDTF">2023-02-15T01:03:29Z</dcterms:modified>
</cp:coreProperties>
</file>