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57" r:id="rId2"/>
    <p:sldId id="258" r:id="rId3"/>
    <p:sldId id="259" r:id="rId4"/>
    <p:sldId id="265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6C42E-AA4E-419B-859B-A5A47685FCB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12BD-EE46-42CA-BD38-CAAFD19D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68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306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568775"/>
      </p:ext>
    </p:extLst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649"/>
      </p:ext>
    </p:extLst>
  </p:cSld>
  <p:clrMapOvr>
    <a:masterClrMapping/>
  </p:clrMapOvr>
  <p:transition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817484"/>
      </p:ext>
    </p:extLst>
  </p:cSld>
  <p:clrMapOvr>
    <a:masterClrMapping/>
  </p:clrMapOvr>
  <p:transition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8045"/>
      </p:ext>
    </p:extLst>
  </p:cSld>
  <p:clrMapOvr>
    <a:masterClrMapping/>
  </p:clrMapOvr>
  <p:transition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3552"/>
      </p:ext>
    </p:extLst>
  </p:cSld>
  <p:clrMapOvr>
    <a:masterClrMapping/>
  </p:clrMapOvr>
  <p:transition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5370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8549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6433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37271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21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2734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426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1122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7972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A687C-4E2B-4D5E-BD34-35F47A5C012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9404F3-3464-432F-84AB-073B0A5A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advTm="500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32175" y="1916114"/>
            <a:ext cx="61928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2085976" y="476251"/>
            <a:ext cx="830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LONG BIÊN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89166" cy="112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7196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r="77106" b="10178"/>
          <a:stretch>
            <a:fillRect/>
          </a:stretch>
        </p:blipFill>
        <p:spPr bwMode="auto">
          <a:xfrm>
            <a:off x="2309111" y="819906"/>
            <a:ext cx="5277394" cy="47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4091" y="235131"/>
            <a:ext cx="278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4091" y="6001582"/>
            <a:ext cx="367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558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22959"/>
            <a:ext cx="7955280" cy="5146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051" y="0"/>
            <a:ext cx="384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9933" y="6250152"/>
            <a:ext cx="418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4168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/>
          <a:srcRect t="63209"/>
          <a:stretch/>
        </p:blipFill>
        <p:spPr bwMode="auto">
          <a:xfrm>
            <a:off x="0" y="-45892"/>
            <a:ext cx="12544424" cy="7248550"/>
          </a:xfrm>
          <a:prstGeom prst="rect">
            <a:avLst/>
          </a:prstGeom>
          <a:solidFill>
            <a:srgbClr val="25E2FB"/>
          </a:solidFill>
          <a:ln>
            <a:noFill/>
          </a:ln>
        </p:spPr>
      </p:pic>
      <p:pic>
        <p:nvPicPr>
          <p:cNvPr id="4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1" t="14363" r="8691" b="30946"/>
          <a:stretch>
            <a:fillRect/>
          </a:stretch>
        </p:blipFill>
        <p:spPr bwMode="auto">
          <a:xfrm>
            <a:off x="3567626" y="999246"/>
            <a:ext cx="16462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0" t="28223" r="34029" b="38074"/>
          <a:stretch>
            <a:fillRect/>
          </a:stretch>
        </p:blipFill>
        <p:spPr bwMode="auto">
          <a:xfrm>
            <a:off x="2971972" y="2544908"/>
            <a:ext cx="960976" cy="10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t="58620" r="51843" b="10178"/>
          <a:stretch>
            <a:fillRect/>
          </a:stretch>
        </p:blipFill>
        <p:spPr bwMode="auto">
          <a:xfrm>
            <a:off x="5444197" y="2544908"/>
            <a:ext cx="999055" cy="121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54204" b="-2"/>
          <a:stretch>
            <a:fillRect/>
          </a:stretch>
        </p:blipFill>
        <p:spPr bwMode="auto">
          <a:xfrm>
            <a:off x="5628605" y="5075286"/>
            <a:ext cx="120829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r="77106" b="10178"/>
          <a:stretch>
            <a:fillRect/>
          </a:stretch>
        </p:blipFill>
        <p:spPr bwMode="auto">
          <a:xfrm>
            <a:off x="3263705" y="3755514"/>
            <a:ext cx="944405" cy="12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r="77106" b="10178"/>
          <a:stretch>
            <a:fillRect/>
          </a:stretch>
        </p:blipFill>
        <p:spPr bwMode="auto">
          <a:xfrm>
            <a:off x="7556221" y="4499615"/>
            <a:ext cx="1111237" cy="11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77360" y="77750"/>
            <a:ext cx="753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7020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26823 -0.10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19545 0.2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9674 -0.181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8" y="0"/>
            <a:ext cx="12191999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r="77106" b="10178"/>
          <a:stretch>
            <a:fillRect/>
          </a:stretch>
        </p:blipFill>
        <p:spPr bwMode="auto">
          <a:xfrm>
            <a:off x="8149273" y="2995965"/>
            <a:ext cx="2001837" cy="24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37" y="3089985"/>
            <a:ext cx="3376245" cy="287026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r="31116"/>
          <a:stretch>
            <a:fillRect/>
          </a:stretch>
        </p:blipFill>
        <p:spPr bwMode="auto">
          <a:xfrm>
            <a:off x="1506122" y="2621105"/>
            <a:ext cx="20415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4203" y="1336431"/>
            <a:ext cx="476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524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8673" y="3645025"/>
            <a:ext cx="9446818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71163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90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23</cp:revision>
  <dcterms:created xsi:type="dcterms:W3CDTF">2023-01-10T14:38:56Z</dcterms:created>
  <dcterms:modified xsi:type="dcterms:W3CDTF">2023-01-11T02:44:18Z</dcterms:modified>
</cp:coreProperties>
</file>