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7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80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10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2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0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9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D2717-7B35-451A-9F69-4313BC3C4DC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7113AD-F7DC-4DCC-8F96-9B93BE40D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KIEN%20TAP%20TOAN\NHAC\Bai%20hat%20tia%20nang%20hat%20mua%20-%20bea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114800" y="2495006"/>
            <a:ext cx="6544491" cy="1167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2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b="1" kern="10" dirty="0">
              <a:ln w="28575">
                <a:solidFill>
                  <a:srgbClr val="FF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NBPB : </a:t>
            </a:r>
            <a:r>
              <a:rPr lang="en-US" sz="3600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kern="10" dirty="0">
              <a:ln w="28575">
                <a:solidFill>
                  <a:srgbClr val="FF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4876800" y="4495800"/>
            <a:ext cx="381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87057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NT 24 - 36 tháng</a:t>
            </a:r>
            <a:endParaRPr lang="en-US" sz="2400" kern="1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>
                  <a:alpha val="87057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724400" y="457200"/>
            <a:ext cx="40576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vi-VN" sz="24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24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Bai hat tia nang hat mua - be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4724400" y="5562601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Giáo viên: Phan Thị Phương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443" y="429719"/>
            <a:ext cx="1487553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1619796"/>
            <a:ext cx="4803185" cy="4415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4647" y="156754"/>
            <a:ext cx="34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121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1123408"/>
            <a:ext cx="4803185" cy="4415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9507" y="104503"/>
            <a:ext cx="466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5817" y="6211669"/>
            <a:ext cx="623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981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" y="1293223"/>
            <a:ext cx="8226879" cy="4898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7704" y="156754"/>
            <a:ext cx="421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1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2" y="950182"/>
            <a:ext cx="8226879" cy="4898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7704" y="156754"/>
            <a:ext cx="499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7074" y="5995851"/>
            <a:ext cx="650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013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1" y="1299345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07" y="582825"/>
            <a:ext cx="3217408" cy="1878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3" y="1349655"/>
            <a:ext cx="2926082" cy="2554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8313" y="349154"/>
            <a:ext cx="2145978" cy="2145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6995" y="0"/>
            <a:ext cx="549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6995" y="5314006"/>
            <a:ext cx="6714307" cy="19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1204 L 0.18516 0.327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5347 L -0.09257 0.428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0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825" y="1095375"/>
            <a:ext cx="87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Câu</a:t>
            </a:r>
            <a:r>
              <a:rPr lang="en-US" dirty="0"/>
              <a:t> 1 :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253" y="1095375"/>
            <a:ext cx="3535521" cy="2651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4475" y="4438650"/>
            <a:ext cx="2505075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450" y="4438649"/>
            <a:ext cx="2505075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89253" y="4429123"/>
            <a:ext cx="2505075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3562" y="4514850"/>
            <a:ext cx="2505075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5450" y="3747016"/>
            <a:ext cx="311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1: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1362946" y="4471987"/>
            <a:ext cx="1418354" cy="14250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3779" y="3747016"/>
            <a:ext cx="311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2: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78197" y="3756543"/>
            <a:ext cx="311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3: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41790" y="4429123"/>
            <a:ext cx="1482885" cy="1467922"/>
          </a:xfrm>
          <a:prstGeom prst="rect">
            <a:avLst/>
          </a:prstGeom>
          <a:solidFill>
            <a:srgbClr val="301AD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9829800" y="4471987"/>
            <a:ext cx="1762125" cy="155733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  <p:bldP spid="14" grpId="0"/>
      <p:bldP spid="14" grpId="1"/>
      <p:bldP spid="15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120</Words>
  <Application>Microsoft Office PowerPoint</Application>
  <PresentationFormat>Widescreen</PresentationFormat>
  <Paragraphs>17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2023-01-30T12:55:46Z</dcterms:created>
  <dcterms:modified xsi:type="dcterms:W3CDTF">2023-02-12T17:35:01Z</dcterms:modified>
</cp:coreProperties>
</file>