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5" r:id="rId3"/>
    <p:sldId id="294" r:id="rId4"/>
    <p:sldId id="295" r:id="rId5"/>
    <p:sldId id="258" r:id="rId6"/>
    <p:sldId id="296" r:id="rId7"/>
    <p:sldId id="304" r:id="rId8"/>
    <p:sldId id="308" r:id="rId9"/>
    <p:sldId id="3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3BDF2A-4B36-43CE-B31D-212DAFCA6B8B}">
          <p14:sldIdLst>
            <p14:sldId id="256"/>
            <p14:sldId id="285"/>
            <p14:sldId id="294"/>
            <p14:sldId id="295"/>
            <p14:sldId id="258"/>
            <p14:sldId id="296"/>
            <p14:sldId id="304"/>
            <p14:sldId id="308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C22DB-71C5-4DEF-8376-2C4D04D78BE1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00653-0FA3-4ABD-AD34-EEA0B242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0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EBAD-D93D-46A9-80A4-480F5E713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D0D8C-0443-4909-99A9-4E37B1CA7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AFD21-161E-457D-807A-20009B7B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F6BA-4DA9-4899-82DA-CB20D0D7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8F08F-85F5-4A3E-89F3-D2A195CD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43454"/>
      </p:ext>
    </p:extLst>
  </p:cSld>
  <p:clrMapOvr>
    <a:masterClrMapping/>
  </p:clrMapOvr>
  <p:transition spd="med" advClick="0" advTm="6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8021-0C4B-4B29-A2AA-A1C16953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5342E-9B48-4F20-AEC2-9AA924B19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534B-1714-4748-9928-3864563B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AEF23-33EA-4494-A05C-10940686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F5F25-3958-4FA2-BEAD-6D6D8995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0031"/>
      </p:ext>
    </p:extLst>
  </p:cSld>
  <p:clrMapOvr>
    <a:masterClrMapping/>
  </p:clrMapOvr>
  <p:transition spd="med" advClick="0" advTm="6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F8451-D464-49D8-AAAC-FAFF85AC6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B4279-4E36-46BC-940E-221605F65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D702A-F73D-4C28-B5C7-DEF35CE2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23216-D719-4F02-8D30-09A44CE5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97266-E839-43C3-80A7-E3B9E79A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4582"/>
      </p:ext>
    </p:extLst>
  </p:cSld>
  <p:clrMapOvr>
    <a:masterClrMapping/>
  </p:clrMapOvr>
  <p:transition spd="med" advClick="0" advTm="6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2B07F-756E-45C7-9AA5-FE28F0E2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6D4B0-D0B6-44EA-93BF-F471D13D3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4501-6606-4AC2-A429-316B88183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0483C-51E9-4FB6-8F16-407F16FB8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6E386-8A60-414A-9942-0C82991E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3090"/>
      </p:ext>
    </p:extLst>
  </p:cSld>
  <p:clrMapOvr>
    <a:masterClrMapping/>
  </p:clrMapOvr>
  <p:transition spd="med" advClick="0" advTm="6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F158-9833-4472-9A05-E254D27A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B6F05-6402-493B-AF08-D864EBE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8CAE0-12F1-4923-858C-B20F8E2C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71257-BD21-4F91-B603-4B66C163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6629-AD23-42E1-94F3-3BB9873A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0926"/>
      </p:ext>
    </p:extLst>
  </p:cSld>
  <p:clrMapOvr>
    <a:masterClrMapping/>
  </p:clrMapOvr>
  <p:transition spd="med" advClick="0" advTm="6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C5DE-BC99-42C8-85F4-A0F03597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7189-CB59-4E7D-80D0-BE01946C0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13AD-AF24-455D-A4AE-C7E530644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42ABA-740B-4D4E-BA02-157CACB4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B247C-FDE2-4698-A93E-DDF1ABA1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F4DF-1821-45CF-BE00-72C303FA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60223"/>
      </p:ext>
    </p:extLst>
  </p:cSld>
  <p:clrMapOvr>
    <a:masterClrMapping/>
  </p:clrMapOvr>
  <p:transition spd="med" advClick="0" advTm="6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4437-16BA-430E-818A-CDFDBD94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85DD4-5A1C-42A0-8EB4-CE742559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C043D-0B0D-43AC-B6F8-E742C934F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7671F-89D5-41AF-87D9-0151D0C50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C9D86-9A9D-4BBF-8570-30DA8A408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16F17-2725-4645-81FB-AA4EA13A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C4C661-0BF9-4D1F-AD3F-C2FCD9E0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1B5E5-8226-4045-9BC7-2D3BCE07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54347"/>
      </p:ext>
    </p:extLst>
  </p:cSld>
  <p:clrMapOvr>
    <a:masterClrMapping/>
  </p:clrMapOvr>
  <p:transition spd="med" advClick="0" advTm="6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5D8B-9644-499B-876C-7C815792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2AF91-B3A5-4B18-8D6B-B32249E4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9F11B-D935-4717-A84D-F2F53934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522A3-3EEA-4A47-A0DC-8891C62A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56585"/>
      </p:ext>
    </p:extLst>
  </p:cSld>
  <p:clrMapOvr>
    <a:masterClrMapping/>
  </p:clrMapOvr>
  <p:transition spd="med" advClick="0" advTm="6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B9FD2-AA89-447B-9BA7-EB74F051B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7060F-6DC5-43E4-95F6-BCF5431D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7067B-0029-4D4A-8EC3-92163E0E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6212"/>
      </p:ext>
    </p:extLst>
  </p:cSld>
  <p:clrMapOvr>
    <a:masterClrMapping/>
  </p:clrMapOvr>
  <p:transition spd="med" advClick="0" advTm="6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D0B5-74C7-4923-B622-C937FF6C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477EB-3476-4001-9183-CC7EB1A55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AB58A-4727-4D46-91AD-E1A0B8AED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696C0-0968-449B-8E09-1DC8C252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4FF1D-5381-4F43-B1D9-83FCA6AE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75072-9F4E-490B-A5BD-72B3E09D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9990"/>
      </p:ext>
    </p:extLst>
  </p:cSld>
  <p:clrMapOvr>
    <a:masterClrMapping/>
  </p:clrMapOvr>
  <p:transition spd="med" advClick="0" advTm="6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3D17-DA1B-4260-A21A-E26300DF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344DB-62DC-44C7-BEE2-10FA207E7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7CA30-D74A-411D-85B8-70B2E610A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B333E-D156-445E-BBD2-3A7E74E3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0B7D5-C14B-485E-A1FA-DFA291CA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BF3D2-1C1D-4704-AD94-91617D7E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92649"/>
      </p:ext>
    </p:extLst>
  </p:cSld>
  <p:clrMapOvr>
    <a:masterClrMapping/>
  </p:clrMapOvr>
  <p:transition spd="med" advClick="0" advTm="6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FFE0F7-034B-4629-A5D6-AFF95986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35B11-5711-425C-8FCC-5BB1E6D0E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08E67-632A-46E5-83D9-47F98F923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A9EB-D086-426C-9C95-E66119C3738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C23A-D0A8-4C92-8520-FF4DD680B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920C8-FEFE-4977-B678-7BCD0EFCB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63C3-7730-452D-B1D9-519A1A5B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9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3CA6-B3A2-4E53-AA8E-6ED8BA3F0E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19863-D4D9-4EDC-A358-46CECE72F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pic>
        <p:nvPicPr>
          <p:cNvPr id="1026" name="Picture 2" descr="Hình nền Powerpoint đơn giản, đẹp (80) | School powerpoint templates,  Powerpoint background templates, Powerpoint background free">
            <a:extLst>
              <a:ext uri="{FF2B5EF4-FFF2-40B4-BE49-F238E27FC236}">
                <a16:creationId xmlns:a16="http://schemas.microsoft.com/office/drawing/2014/main" id="{2FB0F172-FD79-4B1A-85ED-0B22AE3C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5;p1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97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86;p1"/>
          <p:cNvSpPr txBox="1"/>
          <p:nvPr/>
        </p:nvSpPr>
        <p:spPr>
          <a:xfrm>
            <a:off x="2686639" y="815092"/>
            <a:ext cx="642624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UBND QUẬN LONG BIÊN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MẦM NON LONG BIÊN</a:t>
            </a:r>
            <a:endParaRPr sz="2000" dirty="0"/>
          </a:p>
        </p:txBody>
      </p:sp>
      <p:sp>
        <p:nvSpPr>
          <p:cNvPr id="17" name="Google Shape;87;p1"/>
          <p:cNvSpPr txBox="1"/>
          <p:nvPr/>
        </p:nvSpPr>
        <p:spPr>
          <a:xfrm>
            <a:off x="3729565" y="2716062"/>
            <a:ext cx="49276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NHẬN BIẾT</a:t>
            </a:r>
            <a:endParaRPr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89;p1"/>
          <p:cNvSpPr txBox="1"/>
          <p:nvPr/>
        </p:nvSpPr>
        <p:spPr>
          <a:xfrm>
            <a:off x="2995075" y="4374504"/>
            <a:ext cx="60293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(24-36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400" dirty="0"/>
          </a:p>
        </p:txBody>
      </p:sp>
      <p:sp>
        <p:nvSpPr>
          <p:cNvPr id="19" name="Google Shape;90;p1"/>
          <p:cNvSpPr txBox="1"/>
          <p:nvPr/>
        </p:nvSpPr>
        <p:spPr>
          <a:xfrm>
            <a:off x="3869245" y="4775079"/>
            <a:ext cx="46483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Đặng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</a:t>
            </a:r>
            <a:endParaRPr sz="2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26" y="463209"/>
            <a:ext cx="1237857" cy="12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64792" y="6107880"/>
            <a:ext cx="350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0782" y="3611883"/>
            <a:ext cx="580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NHẬN BIẾT PHÂN BIỆT: ÔN TO - NHỎ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4693409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 - Quả Gì - Nhạc Thiếu Nhi Bảo Ngọc - Skids Nhạc Thiếu Nhi Qua G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152" end="1813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548AFC-EB1F-41AE-935B-30A841E21403}"/>
              </a:ext>
            </a:extLst>
          </p:cNvPr>
          <p:cNvSpPr/>
          <p:nvPr/>
        </p:nvSpPr>
        <p:spPr>
          <a:xfrm>
            <a:off x="228599" y="431799"/>
            <a:ext cx="4371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:a16="http://schemas.microsoft.com/office/drawing/2014/main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:a16="http://schemas.microsoft.com/office/drawing/2014/main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:a16="http://schemas.microsoft.com/office/drawing/2014/main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:a16="http://schemas.microsoft.com/office/drawing/2014/main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348" y="458787"/>
            <a:ext cx="4219892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:a16="http://schemas.microsoft.com/office/drawing/2014/main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2219484" y="3785069"/>
            <a:ext cx="3153728" cy="233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:a16="http://schemas.microsoft.com/office/drawing/2014/main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94" y="1374125"/>
            <a:ext cx="4174172" cy="482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71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21" y="3319726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428" y="3888174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1E5FA-EAD9-4EF5-9B5B-C8E4A1F48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21" y="2880681"/>
            <a:ext cx="2892879" cy="2892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0CD1B-6A1D-4327-96A5-C3312E9B07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72" y="1077351"/>
            <a:ext cx="5139289" cy="513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20267-9BC3-4351-BF4D-F1BE57086461}"/>
              </a:ext>
            </a:extLst>
          </p:cNvPr>
          <p:cNvSpPr txBox="1"/>
          <p:nvPr/>
        </p:nvSpPr>
        <p:spPr>
          <a:xfrm>
            <a:off x="4026310" y="644713"/>
            <a:ext cx="4544077" cy="6463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539278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:a16="http://schemas.microsoft.com/office/drawing/2014/main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30" y="3183075"/>
            <a:ext cx="2865961" cy="230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EC43752-3105-49C7-B743-695F76AC001D}"/>
              </a:ext>
            </a:extLst>
          </p:cNvPr>
          <p:cNvSpPr/>
          <p:nvPr/>
        </p:nvSpPr>
        <p:spPr>
          <a:xfrm>
            <a:off x="2301416" y="2286000"/>
            <a:ext cx="3642184" cy="320371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0+ hình nền powerpoint về môi trường cực chất cho bài thuyết trình">
            <a:extLst>
              <a:ext uri="{FF2B5EF4-FFF2-40B4-BE49-F238E27FC236}">
                <a16:creationId xmlns:a16="http://schemas.microsoft.com/office/drawing/2014/main" id="{A41F946C-0380-40B7-9665-A738873E4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7D83E-88F9-4800-B7DB-AD260D9F0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6" y="3575552"/>
            <a:ext cx="2285966" cy="2285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72E8A-16A8-49D2-95B6-34C3BE776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51" y="1615430"/>
            <a:ext cx="6349206" cy="4609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C2FD1-90B8-490F-BFED-42C51E521832}"/>
              </a:ext>
            </a:extLst>
          </p:cNvPr>
          <p:cNvSpPr txBox="1"/>
          <p:nvPr/>
        </p:nvSpPr>
        <p:spPr>
          <a:xfrm>
            <a:off x="3371849" y="484550"/>
            <a:ext cx="3724517" cy="64633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71470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3CA6-B3A2-4E53-AA8E-6ED8BA3F0E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19863-D4D9-4EDC-A358-46CECE72F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pic>
        <p:nvPicPr>
          <p:cNvPr id="1026" name="Picture 2" descr="Hình nền Powerpoint đơn giản, đẹp (80) | School powerpoint templates,  Powerpoint background templates, Powerpoint background free">
            <a:extLst>
              <a:ext uri="{FF2B5EF4-FFF2-40B4-BE49-F238E27FC236}">
                <a16:creationId xmlns:a16="http://schemas.microsoft.com/office/drawing/2014/main" id="{2FB0F172-FD79-4B1A-85ED-0B22AE3C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3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5;p1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97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86;p1"/>
          <p:cNvSpPr txBox="1"/>
          <p:nvPr/>
        </p:nvSpPr>
        <p:spPr>
          <a:xfrm>
            <a:off x="2686638" y="815092"/>
            <a:ext cx="70161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TÌM QUẢ BÓNG TO ĐỂ VÀO RỔ TO,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ĐỂ VÀO RỔ NHỎ NHÉ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" b="977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88" y="4347489"/>
            <a:ext cx="4288790" cy="2859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681" y="3920278"/>
            <a:ext cx="3837528" cy="332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823" y="1248609"/>
            <a:ext cx="2250083" cy="2250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77" b="93231" l="8769" r="92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1318" y="2201336"/>
            <a:ext cx="1372918" cy="13729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107" y="2269609"/>
            <a:ext cx="1143061" cy="1143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891" y="1412875"/>
            <a:ext cx="2658429" cy="26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76128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6 -4.81481E-6 L -0.01666 0.3724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8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976 -0.00486 L 0.28724 0.4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03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45833E-6 -4.81481E-6 L 0.22656 0.345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172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4.58333E-6 1.48148E-6 L -0.51133 0.36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23988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2.wav"/>
  <p:tag name="PPSNARRATION" val="2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116</Words>
  <Application>Microsoft Office PowerPoint</Application>
  <PresentationFormat>Widescreen</PresentationFormat>
  <Paragraphs>24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2021-12-31T01:18:56Z</dcterms:created>
  <dcterms:modified xsi:type="dcterms:W3CDTF">2023-02-15T09:36:25Z</dcterms:modified>
</cp:coreProperties>
</file>