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23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1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3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5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0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0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3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4CCA-0625-4FF2-A142-331F21837FC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53E9-C69B-4F72-8648-365BC986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8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FA3FB3-312D-4BEF-95D6-D5F5F456F327}"/>
              </a:ext>
            </a:extLst>
          </p:cNvPr>
          <p:cNvSpPr/>
          <p:nvPr/>
        </p:nvSpPr>
        <p:spPr>
          <a:xfrm>
            <a:off x="2468180" y="685800"/>
            <a:ext cx="439735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</a:t>
            </a:r>
            <a:r>
              <a:rPr lang="vi-VN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PHƯỜNG LONG BIÊN</a:t>
            </a:r>
          </a:p>
          <a:p>
            <a:pPr algn="ctr"/>
            <a:r>
              <a:rPr lang="vi-VN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LONG BIÊN</a:t>
            </a:r>
            <a:endParaRPr lang="en-US" sz="2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A21BAD-DDAA-49BB-8E62-9E0E3F108953}"/>
              </a:ext>
            </a:extLst>
          </p:cNvPr>
          <p:cNvSpPr txBox="1"/>
          <p:nvPr/>
        </p:nvSpPr>
        <p:spPr>
          <a:xfrm>
            <a:off x="609605" y="2667000"/>
            <a:ext cx="8114507" cy="360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 HÁT: LÝ CÂY XANH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ĐÓNG BĂNG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Giáo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Nguyễn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5515"/>
            <a:ext cx="1495341" cy="149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5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1"/>
            <a:ext cx="8610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70991" y="5934973"/>
            <a:ext cx="3125818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3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6"/>
          <a:stretch/>
        </p:blipFill>
        <p:spPr bwMode="auto">
          <a:xfrm>
            <a:off x="178098" y="368360"/>
            <a:ext cx="5715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143445" y="1371600"/>
            <a:ext cx="2641302" cy="3429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bóng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mát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lành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7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133600" y="2209800"/>
            <a:ext cx="4953000" cy="2057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Giáo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dục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́!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8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b="11446"/>
          <a:stretch/>
        </p:blipFill>
        <p:spPr>
          <a:xfrm>
            <a:off x="2156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381698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TRÒ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ĐÓNG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1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981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49670" y="5952226"/>
            <a:ext cx="37338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03787" y="5972353"/>
            <a:ext cx="1825565" cy="6067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b="4415"/>
          <a:stretch/>
        </p:blipFill>
        <p:spPr bwMode="auto">
          <a:xfrm>
            <a:off x="457200" y="304800"/>
            <a:ext cx="8153400" cy="54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60582" y="5952226"/>
            <a:ext cx="4346635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63438" y="5975228"/>
            <a:ext cx="3940924" cy="58659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trồng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33600" y="2286000"/>
            <a:ext cx="4646762" cy="144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Lí-cây-xanh-_Bài-hát-mẫu_-Chủ-đề-2-SGK-Âm-nhạc-1-Cánh-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252.79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0204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00"/>
    </mc:Choice>
    <mc:Fallback>
      <p:transition spd="slow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" y="0"/>
            <a:ext cx="913993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36835" y="1685025"/>
            <a:ext cx="4870330" cy="6067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̀?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2741762"/>
            <a:ext cx="42672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LÝ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9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" y="0"/>
            <a:ext cx="9139932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36835" y="1685025"/>
            <a:ext cx="4949765" cy="829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LÀN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ĐIỆU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CỦA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2741762"/>
            <a:ext cx="42672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 NAM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̣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-cây-xanh-_Bài-hát-mẫu_-Chủ-đề-2-SGK-Âm-nhạc-1-Cánh-diều-_1_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654.4288"/>
                </p14:media>
              </p:ext>
            </p:extLst>
          </p:nvPr>
        </p:nvPicPr>
        <p:blipFill rotWithShape="1">
          <a:blip r:embed="rId4"/>
          <a:srcRect b="17793"/>
          <a:stretch>
            <a:fillRect/>
          </a:stretch>
        </p:blipFill>
        <p:spPr>
          <a:xfrm>
            <a:off x="304800" y="152400"/>
            <a:ext cx="8610600" cy="531674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60582" y="5715000"/>
            <a:ext cx="4573618" cy="8468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lắng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lần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nữa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́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" y="0"/>
            <a:ext cx="9122712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37577" y="1600200"/>
            <a:ext cx="4346635" cy="121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điệu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8400" y="3421811"/>
            <a:ext cx="42672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điệu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71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698" y="2057400"/>
            <a:ext cx="4346635" cy="68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nói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4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159</Words>
  <Application>Microsoft Office PowerPoint</Application>
  <PresentationFormat>On-screen Show (4:3)</PresentationFormat>
  <Paragraphs>28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PC</cp:lastModifiedBy>
  <cp:revision>11</cp:revision>
  <dcterms:created xsi:type="dcterms:W3CDTF">2023-02-16T02:23:47Z</dcterms:created>
  <dcterms:modified xsi:type="dcterms:W3CDTF">2023-02-16T11:59:35Z</dcterms:modified>
</cp:coreProperties>
</file>