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72" r:id="rId10"/>
    <p:sldId id="273" r:id="rId11"/>
    <p:sldId id="265" r:id="rId12"/>
    <p:sldId id="266" r:id="rId13"/>
    <p:sldId id="267" r:id="rId14"/>
    <p:sldId id="268" r:id="rId15"/>
    <p:sldId id="269" r:id="rId16"/>
    <p:sldId id="274" r:id="rId17"/>
    <p:sldId id="271" r:id="rId18"/>
    <p:sldId id="26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6D5"/>
    <a:srgbClr val="213365"/>
    <a:srgbClr val="D9CD53"/>
    <a:srgbClr val="B5370E"/>
    <a:srgbClr val="881282"/>
    <a:srgbClr val="0B7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66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2658579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74320167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7392670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156205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63675A-875A-4706-89FE-891F938E0A8F}"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8789067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3675A-875A-4706-89FE-891F938E0A8F}"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5288731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3675A-875A-4706-89FE-891F938E0A8F}"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2884854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3675A-875A-4706-89FE-891F938E0A8F}"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660522274"/>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3675A-875A-4706-89FE-891F938E0A8F}"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87775427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79467933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475670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675A-875A-4706-89FE-891F938E0A8F}" type="datetimeFigureOut">
              <a:rPr lang="en-US" smtClean="0"/>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FBA78-0DEF-458B-A942-8E6DF797F4A0}" type="slidenum">
              <a:rPr lang="en-US" smtClean="0"/>
              <a:t>‹#›</a:t>
            </a:fld>
            <a:endParaRPr lang="en-US"/>
          </a:p>
        </p:txBody>
      </p:sp>
    </p:spTree>
    <p:extLst>
      <p:ext uri="{BB962C8B-B14F-4D97-AF65-F5344CB8AC3E}">
        <p14:creationId xmlns:p14="http://schemas.microsoft.com/office/powerpoint/2010/main" val="87280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khung nền đẹp, miễn phí dành cho power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7247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677" y="1773648"/>
            <a:ext cx="2091446" cy="158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07221" y="3745529"/>
            <a:ext cx="7467600" cy="2149475"/>
          </a:xfrm>
          <a:prstGeom prst="rect">
            <a:avLst/>
          </a:prstGeom>
        </p:spPr>
        <p:txBody>
          <a:bodyPr>
            <a:spAutoFit/>
          </a:bodyPr>
          <a:lstStyle/>
          <a:p>
            <a:pPr algn="ctr" eaLnBrk="1" fontAlgn="auto" hangingPunct="1">
              <a:lnSpc>
                <a:spcPct val="107000"/>
              </a:lnSpc>
              <a:spcBef>
                <a:spcPts val="0"/>
              </a:spcBef>
              <a:spcAft>
                <a:spcPts val="800"/>
              </a:spcAft>
              <a:defRPr/>
            </a:pPr>
            <a:r>
              <a:rPr lang="vi-VN" sz="2400" b="1" dirty="0">
                <a:solidFill>
                  <a:srgbClr val="FF0000"/>
                </a:solidFill>
                <a:latin typeface="Times New Roman"/>
                <a:ea typeface="Calibri"/>
                <a:cs typeface="Times New Roman"/>
              </a:rPr>
              <a:t>GIÁO ÁN: PHÁT TRIỂN </a:t>
            </a:r>
            <a:r>
              <a:rPr lang="en-US" sz="2400" b="1" dirty="0">
                <a:solidFill>
                  <a:srgbClr val="FF0000"/>
                </a:solidFill>
                <a:latin typeface="Times New Roman"/>
                <a:ea typeface="Calibri"/>
                <a:cs typeface="Times New Roman"/>
              </a:rPr>
              <a:t>NGÔN NGỮ</a:t>
            </a:r>
          </a:p>
          <a:p>
            <a:pPr indent="1770063" eaLnBrk="1" fontAlgn="auto" hangingPunct="1">
              <a:lnSpc>
                <a:spcPct val="107000"/>
              </a:lnSpc>
              <a:spcBef>
                <a:spcPts val="0"/>
              </a:spcBef>
              <a:spcAft>
                <a:spcPts val="800"/>
              </a:spcAft>
              <a:defRPr/>
            </a:pPr>
            <a:r>
              <a:rPr lang="vi-VN" b="1" dirty="0">
                <a:solidFill>
                  <a:srgbClr val="002060"/>
                </a:solidFill>
                <a:latin typeface="Times New Roman"/>
                <a:ea typeface="Calibri"/>
                <a:cs typeface="Times New Roman"/>
              </a:rPr>
              <a:t>Đề tài</a:t>
            </a:r>
            <a:r>
              <a:rPr lang="en-US" b="1" dirty="0">
                <a:solidFill>
                  <a:srgbClr val="002060"/>
                </a:solidFill>
                <a:latin typeface="Times New Roman"/>
                <a:ea typeface="Calibri"/>
                <a:cs typeface="Times New Roman"/>
              </a:rPr>
              <a:t>     </a:t>
            </a:r>
            <a:r>
              <a:rPr lang="vi-VN" b="1" dirty="0">
                <a:solidFill>
                  <a:srgbClr val="002060"/>
                </a:solidFill>
                <a:latin typeface="Times New Roman"/>
                <a:ea typeface="Calibri"/>
                <a:cs typeface="Times New Roman"/>
              </a:rPr>
              <a:t>:</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Truyện</a:t>
            </a:r>
            <a:r>
              <a:rPr lang="en-US" b="1" dirty="0" smtClean="0">
                <a:solidFill>
                  <a:srgbClr val="002060"/>
                </a:solidFill>
                <a:latin typeface="Times New Roman"/>
                <a:ea typeface="Calibri"/>
                <a:cs typeface="Times New Roman"/>
              </a:rPr>
              <a:t>: “ </a:t>
            </a:r>
            <a:r>
              <a:rPr lang="en-US" b="1" dirty="0" err="1" smtClean="0">
                <a:solidFill>
                  <a:srgbClr val="002060"/>
                </a:solidFill>
                <a:latin typeface="Times New Roman"/>
                <a:ea typeface="Calibri"/>
                <a:cs typeface="Times New Roman"/>
              </a:rPr>
              <a:t>Cây</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vú</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sữa</a:t>
            </a:r>
            <a:r>
              <a:rPr lang="en-US" b="1" dirty="0" smtClean="0">
                <a:solidFill>
                  <a:srgbClr val="002060"/>
                </a:solidFill>
                <a:latin typeface="Times New Roman"/>
                <a:ea typeface="Calibri"/>
                <a:cs typeface="Times New Roman"/>
              </a:rPr>
              <a:t>” </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en-US" b="1" dirty="0" err="1">
                <a:solidFill>
                  <a:srgbClr val="002060"/>
                </a:solidFill>
                <a:latin typeface="Times New Roman"/>
                <a:ea typeface="Calibri"/>
                <a:cs typeface="Times New Roman"/>
              </a:rPr>
              <a:t>Loại</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tiết</a:t>
            </a:r>
            <a:r>
              <a:rPr lang="en-US" b="1" dirty="0">
                <a:solidFill>
                  <a:srgbClr val="002060"/>
                </a:solidFill>
                <a:latin typeface="Times New Roman"/>
                <a:ea typeface="Calibri"/>
                <a:cs typeface="Times New Roman"/>
              </a:rPr>
              <a:t> : </a:t>
            </a:r>
            <a:r>
              <a:rPr lang="en-US" b="1" dirty="0" err="1" smtClean="0">
                <a:solidFill>
                  <a:srgbClr val="002060"/>
                </a:solidFill>
                <a:latin typeface="Times New Roman"/>
                <a:ea typeface="Calibri"/>
                <a:cs typeface="Times New Roman"/>
              </a:rPr>
              <a:t>Đa</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số</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trẻ</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đã</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biết</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vi-VN" b="1" dirty="0">
                <a:solidFill>
                  <a:srgbClr val="002060"/>
                </a:solidFill>
                <a:latin typeface="Times New Roman"/>
                <a:ea typeface="Calibri"/>
                <a:cs typeface="Times New Roman"/>
              </a:rPr>
              <a:t>Lứa tuổi : </a:t>
            </a:r>
            <a:r>
              <a:rPr lang="en-US" b="1" dirty="0">
                <a:solidFill>
                  <a:srgbClr val="002060"/>
                </a:solidFill>
                <a:latin typeface="Times New Roman"/>
                <a:ea typeface="Calibri"/>
                <a:cs typeface="Times New Roman"/>
              </a:rPr>
              <a:t>4 - 5</a:t>
            </a:r>
            <a:r>
              <a:rPr lang="vi-VN" b="1" dirty="0">
                <a:solidFill>
                  <a:srgbClr val="002060"/>
                </a:solidFill>
                <a:latin typeface="Times New Roman"/>
                <a:ea typeface="Calibri"/>
                <a:cs typeface="Times New Roman"/>
              </a:rPr>
              <a:t> tuổi</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tabLst>
                <a:tab pos="5145088" algn="l"/>
              </a:tabLst>
              <a:defRPr/>
            </a:pPr>
            <a:r>
              <a:rPr lang="vi-VN" b="1" dirty="0">
                <a:solidFill>
                  <a:srgbClr val="002060"/>
                </a:solidFill>
                <a:latin typeface="Times New Roman"/>
                <a:ea typeface="Calibri"/>
                <a:cs typeface="Times New Roman"/>
              </a:rPr>
              <a:t>Người thực hiện: </a:t>
            </a:r>
            <a:r>
              <a:rPr lang="en-US" b="1" dirty="0" err="1">
                <a:solidFill>
                  <a:srgbClr val="002060"/>
                </a:solidFill>
                <a:latin typeface="Times New Roman"/>
                <a:ea typeface="Calibri"/>
                <a:cs typeface="Times New Roman"/>
              </a:rPr>
              <a:t>Nguyễn</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Thị</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Thanh</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Vân</a:t>
            </a:r>
            <a:endParaRPr lang="en-US" sz="1600" dirty="0">
              <a:solidFill>
                <a:srgbClr val="002060"/>
              </a:solidFill>
              <a:latin typeface="Times New Roman"/>
              <a:ea typeface="Calibri"/>
              <a:cs typeface="Times New Roman"/>
            </a:endParaRPr>
          </a:p>
        </p:txBody>
      </p:sp>
      <p:sp>
        <p:nvSpPr>
          <p:cNvPr id="7" name="Rectangle 6"/>
          <p:cNvSpPr>
            <a:spLocks noChangeArrowheads="1"/>
          </p:cNvSpPr>
          <p:nvPr/>
        </p:nvSpPr>
        <p:spPr bwMode="auto">
          <a:xfrm>
            <a:off x="4169923" y="6322488"/>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solidFill>
                  <a:srgbClr val="FF0000"/>
                </a:solidFill>
                <a:latin typeface="Times New Roman" panose="02020603050405020304" pitchFamily="18" charset="0"/>
                <a:cs typeface="Times New Roman" panose="02020603050405020304" pitchFamily="18" charset="0"/>
              </a:rPr>
              <a:t>Năm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2022</a:t>
            </a:r>
            <a:r>
              <a:rPr lang="en-US" altLang="en-US" b="1" dirty="0">
                <a:solidFill>
                  <a:srgbClr val="FF0000"/>
                </a:solidFill>
                <a:latin typeface="Times New Roman" panose="02020603050405020304" pitchFamily="18" charset="0"/>
                <a:cs typeface="Times New Roman" panose="02020603050405020304" pitchFamily="18" charset="0"/>
              </a:rPr>
              <a:t> - </a:t>
            </a:r>
            <a:r>
              <a:rPr lang="vi-VN" altLang="en-US" b="1" dirty="0">
                <a:solidFill>
                  <a:srgbClr val="FF0000"/>
                </a:solidFill>
                <a:latin typeface="Times New Roman" panose="02020603050405020304" pitchFamily="18" charset="0"/>
                <a:cs typeface="Times New Roman" panose="02020603050405020304" pitchFamily="18" charset="0"/>
              </a:rPr>
              <a:t>2023</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048000" y="306072"/>
            <a:ext cx="4876800"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885950" algn="l"/>
              </a:tabLst>
              <a:defRPr>
                <a:solidFill>
                  <a:schemeClr val="tx1"/>
                </a:solidFill>
                <a:latin typeface="Arial" panose="020B0604020202020204" pitchFamily="34" charset="0"/>
                <a:cs typeface="Arial" panose="020B0604020202020204" pitchFamily="34" charset="0"/>
              </a:defRPr>
            </a:lvl1pPr>
            <a:lvl2pPr marL="742950" indent="-285750">
              <a:tabLst>
                <a:tab pos="1885950" algn="l"/>
              </a:tabLst>
              <a:defRPr>
                <a:solidFill>
                  <a:schemeClr val="tx1"/>
                </a:solidFill>
                <a:latin typeface="Arial" panose="020B0604020202020204" pitchFamily="34" charset="0"/>
                <a:cs typeface="Arial" panose="020B0604020202020204" pitchFamily="34" charset="0"/>
              </a:defRPr>
            </a:lvl2pPr>
            <a:lvl3pPr marL="1143000" indent="-228600">
              <a:tabLst>
                <a:tab pos="1885950" algn="l"/>
              </a:tabLst>
              <a:defRPr>
                <a:solidFill>
                  <a:schemeClr val="tx1"/>
                </a:solidFill>
                <a:latin typeface="Arial" panose="020B0604020202020204" pitchFamily="34" charset="0"/>
                <a:cs typeface="Arial" panose="020B0604020202020204" pitchFamily="34" charset="0"/>
              </a:defRPr>
            </a:lvl3pPr>
            <a:lvl4pPr marL="1600200" indent="-228600">
              <a:tabLst>
                <a:tab pos="1885950" algn="l"/>
              </a:tabLst>
              <a:defRPr>
                <a:solidFill>
                  <a:schemeClr val="tx1"/>
                </a:solidFill>
                <a:latin typeface="Arial" panose="020B0604020202020204" pitchFamily="34" charset="0"/>
                <a:cs typeface="Arial" panose="020B0604020202020204" pitchFamily="34" charset="0"/>
              </a:defRPr>
            </a:lvl4pPr>
            <a:lvl5pPr marL="2057400" indent="-228600">
              <a:tabLst>
                <a:tab pos="18859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 GIÁO DỤC VÀ ĐÀO TẠO </a:t>
            </a:r>
          </a:p>
          <a:p>
            <a:pPr algn="ctr" eaLnBrk="1" hangingPunct="1">
              <a:spcAft>
                <a:spcPts val="1000"/>
              </a:spcAft>
            </a:pP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QUẬN LONG BIÊN</a:t>
            </a:r>
          </a:p>
          <a:p>
            <a:pPr algn="ctr" eaLnBrk="1" hangingPunct="1">
              <a:spcAft>
                <a:spcPts val="1000"/>
              </a:spcAft>
            </a:pP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ining-The-Morning-Various-Artis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9525" y="6263750"/>
            <a:ext cx="487363" cy="487363"/>
          </a:xfrm>
          <a:prstGeom prst="rect">
            <a:avLst/>
          </a:prstGeom>
        </p:spPr>
      </p:pic>
    </p:spTree>
    <p:extLst>
      <p:ext uri="{BB962C8B-B14F-4D97-AF65-F5344CB8AC3E}">
        <p14:creationId xmlns:p14="http://schemas.microsoft.com/office/powerpoint/2010/main" val="229894980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000"/>
                                        <p:tgtEl>
                                          <p:spTgt spid="8">
                                            <p:txEl>
                                              <p:pRg st="1" end="1"/>
                                            </p:txEl>
                                          </p:spTgt>
                                        </p:tgtEl>
                                      </p:cBhvr>
                                    </p:animEffect>
                                    <p:anim calcmode="lin" valueType="num">
                                      <p:cBhvr>
                                        <p:cTn id="1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1000"/>
                                        <p:tgtEl>
                                          <p:spTgt spid="6">
                                            <p:txEl>
                                              <p:pRg st="4" end="4"/>
                                            </p:txEl>
                                          </p:spTgt>
                                        </p:tgtEl>
                                      </p:cBhvr>
                                    </p:animEffect>
                                    <p:anim calcmode="lin" valueType="num">
                                      <p:cBhvr>
                                        <p:cTn id="6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showWhenStopped="0">
                <p:cTn id="73" repeatCount="indefinite"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91846"/>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37761"/>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rPr>
              <a:t>     </a:t>
            </a:r>
            <a:r>
              <a:rPr lang="en-US" dirty="0" err="1" smtClean="0">
                <a:solidFill>
                  <a:srgbClr val="FFFF00"/>
                </a:solidFill>
              </a:rPr>
              <a:t>Quả</a:t>
            </a:r>
            <a:r>
              <a:rPr lang="en-US" dirty="0" smtClean="0">
                <a:solidFill>
                  <a:srgbClr val="FFFF00"/>
                </a:solidFill>
              </a:rPr>
              <a:t> </a:t>
            </a:r>
            <a:r>
              <a:rPr lang="en-US" dirty="0" err="1" smtClean="0">
                <a:solidFill>
                  <a:srgbClr val="FFFF00"/>
                </a:solidFill>
              </a:rPr>
              <a:t>thứ</a:t>
            </a:r>
            <a:r>
              <a:rPr lang="en-US" dirty="0" smtClean="0">
                <a:solidFill>
                  <a:srgbClr val="FFFF00"/>
                </a:solidFill>
              </a:rPr>
              <a:t> 3 </a:t>
            </a:r>
            <a:r>
              <a:rPr lang="en-US" dirty="0" err="1" smtClean="0">
                <a:solidFill>
                  <a:srgbClr val="FFFF00"/>
                </a:solidFill>
              </a:rPr>
              <a:t>rơi</a:t>
            </a:r>
            <a:r>
              <a:rPr lang="en-US" dirty="0" smtClean="0">
                <a:solidFill>
                  <a:srgbClr val="FFFF00"/>
                </a:solidFill>
              </a:rPr>
              <a:t> </a:t>
            </a:r>
            <a:r>
              <a:rPr lang="en-US" dirty="0" err="1" smtClean="0">
                <a:solidFill>
                  <a:srgbClr val="FFFF00"/>
                </a:solidFill>
              </a:rPr>
              <a:t>xuống</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khẽ</a:t>
            </a:r>
            <a:r>
              <a:rPr lang="en-US" dirty="0" smtClean="0">
                <a:solidFill>
                  <a:srgbClr val="FFFF00"/>
                </a:solidFill>
              </a:rPr>
              <a:t> </a:t>
            </a:r>
            <a:r>
              <a:rPr lang="en-US" dirty="0" err="1" smtClean="0">
                <a:solidFill>
                  <a:srgbClr val="FFFF00"/>
                </a:solidFill>
              </a:rPr>
              <a:t>bóp</a:t>
            </a:r>
            <a:r>
              <a:rPr lang="en-US" dirty="0" smtClean="0">
                <a:solidFill>
                  <a:srgbClr val="FFFF00"/>
                </a:solidFill>
              </a:rPr>
              <a:t> </a:t>
            </a:r>
            <a:r>
              <a:rPr lang="en-US" dirty="0" err="1" smtClean="0">
                <a:solidFill>
                  <a:srgbClr val="FFFF00"/>
                </a:solidFill>
              </a:rPr>
              <a:t>xung</a:t>
            </a:r>
            <a:r>
              <a:rPr lang="en-US" dirty="0" smtClean="0">
                <a:solidFill>
                  <a:srgbClr val="FFFF00"/>
                </a:solidFill>
              </a:rPr>
              <a:t> </a:t>
            </a:r>
            <a:r>
              <a:rPr lang="en-US" dirty="0" err="1" smtClean="0">
                <a:solidFill>
                  <a:srgbClr val="FFFF00"/>
                </a:solidFill>
              </a:rPr>
              <a:t>quanh</a:t>
            </a:r>
            <a:r>
              <a:rPr lang="en-US" dirty="0" smtClean="0">
                <a:solidFill>
                  <a:srgbClr val="FFFF00"/>
                </a:solidFill>
              </a:rPr>
              <a:t>, </a:t>
            </a:r>
            <a:r>
              <a:rPr lang="en-US" dirty="0" err="1" smtClean="0">
                <a:solidFill>
                  <a:srgbClr val="FFFF00"/>
                </a:solidFill>
              </a:rPr>
              <a:t>lớp</a:t>
            </a:r>
            <a:r>
              <a:rPr lang="en-US" dirty="0" smtClean="0">
                <a:solidFill>
                  <a:srgbClr val="FFFF00"/>
                </a:solidFill>
              </a:rPr>
              <a:t> </a:t>
            </a:r>
            <a:r>
              <a:rPr lang="en-US" dirty="0" err="1" smtClean="0">
                <a:solidFill>
                  <a:srgbClr val="FFFF00"/>
                </a:solidFill>
              </a:rPr>
              <a:t>vỏ</a:t>
            </a:r>
            <a:r>
              <a:rPr lang="en-US" dirty="0" smtClean="0">
                <a:solidFill>
                  <a:srgbClr val="FFFF00"/>
                </a:solidFill>
              </a:rPr>
              <a:t> </a:t>
            </a:r>
            <a:r>
              <a:rPr lang="en-US" dirty="0" err="1" smtClean="0">
                <a:solidFill>
                  <a:srgbClr val="FFFF00"/>
                </a:solidFill>
              </a:rPr>
              <a:t>mềm</a:t>
            </a:r>
            <a:r>
              <a:rPr lang="en-US" dirty="0" smtClean="0">
                <a:solidFill>
                  <a:srgbClr val="FFFF00"/>
                </a:solidFill>
              </a:rPr>
              <a:t> </a:t>
            </a:r>
            <a:r>
              <a:rPr lang="en-US" dirty="0" err="1" smtClean="0">
                <a:solidFill>
                  <a:srgbClr val="FFFF00"/>
                </a:solidFill>
              </a:rPr>
              <a:t>dần</a:t>
            </a:r>
            <a:r>
              <a:rPr lang="en-US" dirty="0" smtClean="0">
                <a:solidFill>
                  <a:srgbClr val="FFFF00"/>
                </a:solidFill>
              </a:rPr>
              <a:t> </a:t>
            </a:r>
            <a:r>
              <a:rPr lang="en-US" dirty="0" err="1" smtClean="0">
                <a:solidFill>
                  <a:srgbClr val="FFFF00"/>
                </a:solidFill>
              </a:rPr>
              <a:t>rồi</a:t>
            </a:r>
            <a:r>
              <a:rPr lang="en-US" dirty="0" smtClean="0">
                <a:solidFill>
                  <a:srgbClr val="FFFF00"/>
                </a:solidFill>
              </a:rPr>
              <a:t> </a:t>
            </a:r>
            <a:r>
              <a:rPr lang="en-US" dirty="0" err="1" smtClean="0">
                <a:solidFill>
                  <a:srgbClr val="FFFF00"/>
                </a:solidFill>
              </a:rPr>
              <a:t>khẽ</a:t>
            </a:r>
            <a:r>
              <a:rPr lang="en-US" dirty="0" smtClean="0">
                <a:solidFill>
                  <a:srgbClr val="FFFF00"/>
                </a:solidFill>
              </a:rPr>
              <a:t> </a:t>
            </a:r>
            <a:r>
              <a:rPr lang="en-US" dirty="0" err="1" smtClean="0">
                <a:solidFill>
                  <a:srgbClr val="FFFF00"/>
                </a:solidFill>
              </a:rPr>
              <a:t>nứt</a:t>
            </a:r>
            <a:r>
              <a:rPr lang="en-US" dirty="0" smtClean="0">
                <a:solidFill>
                  <a:srgbClr val="FFFF00"/>
                </a:solidFill>
              </a:rPr>
              <a:t> </a:t>
            </a:r>
            <a:r>
              <a:rPr lang="en-US" dirty="0" err="1" smtClean="0">
                <a:solidFill>
                  <a:srgbClr val="FFFF00"/>
                </a:solidFill>
              </a:rPr>
              <a:t>ra</a:t>
            </a:r>
            <a:r>
              <a:rPr lang="en-US" dirty="0" smtClean="0">
                <a:solidFill>
                  <a:srgbClr val="FFFF00"/>
                </a:solidFill>
              </a:rPr>
              <a:t> </a:t>
            </a:r>
            <a:r>
              <a:rPr lang="en-US" dirty="0" err="1" smtClean="0">
                <a:solidFill>
                  <a:srgbClr val="FFFF00"/>
                </a:solidFill>
              </a:rPr>
              <a:t>một</a:t>
            </a:r>
            <a:r>
              <a:rPr lang="en-US" dirty="0" smtClean="0">
                <a:solidFill>
                  <a:srgbClr val="FFFF00"/>
                </a:solidFill>
              </a:rPr>
              <a:t> </a:t>
            </a:r>
            <a:r>
              <a:rPr lang="en-US" dirty="0" err="1" smtClean="0">
                <a:solidFill>
                  <a:srgbClr val="FFFF00"/>
                </a:solidFill>
              </a:rPr>
              <a:t>kẽ</a:t>
            </a:r>
            <a:r>
              <a:rPr lang="en-US" dirty="0" smtClean="0">
                <a:solidFill>
                  <a:srgbClr val="FFFF00"/>
                </a:solidFill>
              </a:rPr>
              <a:t> </a:t>
            </a:r>
            <a:r>
              <a:rPr lang="en-US" dirty="0" err="1" smtClean="0">
                <a:solidFill>
                  <a:srgbClr val="FFFF00"/>
                </a:solidFill>
              </a:rPr>
              <a:t>nhỏ</a:t>
            </a:r>
            <a:r>
              <a:rPr lang="en-US" dirty="0" smtClean="0">
                <a:solidFill>
                  <a:srgbClr val="FFFF00"/>
                </a:solidFill>
              </a:rPr>
              <a:t>. </a:t>
            </a:r>
            <a:r>
              <a:rPr lang="en-US" dirty="0" err="1" smtClean="0">
                <a:solidFill>
                  <a:srgbClr val="FFFF00"/>
                </a:solidFill>
              </a:rPr>
              <a:t>Một</a:t>
            </a:r>
            <a:r>
              <a:rPr lang="en-US" dirty="0" smtClean="0">
                <a:solidFill>
                  <a:srgbClr val="FFFF00"/>
                </a:solidFill>
              </a:rPr>
              <a:t> </a:t>
            </a:r>
            <a:r>
              <a:rPr lang="en-US" dirty="0" err="1" smtClean="0">
                <a:solidFill>
                  <a:srgbClr val="FFFF00"/>
                </a:solidFill>
              </a:rPr>
              <a:t>dòng</a:t>
            </a:r>
            <a:r>
              <a:rPr lang="en-US" dirty="0" smtClean="0">
                <a:solidFill>
                  <a:srgbClr val="FFFF00"/>
                </a:solidFill>
              </a:rPr>
              <a:t> </a:t>
            </a:r>
            <a:r>
              <a:rPr lang="en-US" dirty="0" err="1" smtClean="0">
                <a:solidFill>
                  <a:srgbClr val="FFFF00"/>
                </a:solidFill>
              </a:rPr>
              <a:t>sữa</a:t>
            </a:r>
            <a:r>
              <a:rPr lang="en-US" dirty="0" smtClean="0">
                <a:solidFill>
                  <a:srgbClr val="FFFF00"/>
                </a:solidFill>
              </a:rPr>
              <a:t> </a:t>
            </a:r>
            <a:r>
              <a:rPr lang="en-US" dirty="0" err="1" smtClean="0">
                <a:solidFill>
                  <a:srgbClr val="FFFF00"/>
                </a:solidFill>
              </a:rPr>
              <a:t>trắng</a:t>
            </a:r>
            <a:r>
              <a:rPr lang="en-US" dirty="0" smtClean="0">
                <a:solidFill>
                  <a:srgbClr val="FFFF00"/>
                </a:solidFill>
              </a:rPr>
              <a:t> </a:t>
            </a:r>
            <a:r>
              <a:rPr lang="en-US" dirty="0" err="1" smtClean="0">
                <a:solidFill>
                  <a:srgbClr val="FFFF00"/>
                </a:solidFill>
              </a:rPr>
              <a:t>sóng</a:t>
            </a:r>
            <a:r>
              <a:rPr lang="en-US" dirty="0" smtClean="0">
                <a:solidFill>
                  <a:srgbClr val="FFFF00"/>
                </a:solidFill>
              </a:rPr>
              <a:t> </a:t>
            </a:r>
            <a:r>
              <a:rPr lang="en-US" dirty="0" err="1" smtClean="0">
                <a:solidFill>
                  <a:srgbClr val="FFFF00"/>
                </a:solidFill>
              </a:rPr>
              <a:t>sánh</a:t>
            </a:r>
            <a:r>
              <a:rPr lang="en-US" dirty="0" smtClean="0">
                <a:solidFill>
                  <a:srgbClr val="FFFF00"/>
                </a:solidFill>
              </a:rPr>
              <a:t> </a:t>
            </a:r>
            <a:r>
              <a:rPr lang="en-US" dirty="0" err="1" smtClean="0">
                <a:solidFill>
                  <a:srgbClr val="FFFF00"/>
                </a:solidFill>
              </a:rPr>
              <a:t>trào</a:t>
            </a:r>
            <a:r>
              <a:rPr lang="en-US" dirty="0" smtClean="0">
                <a:solidFill>
                  <a:srgbClr val="FFFF00"/>
                </a:solidFill>
              </a:rPr>
              <a:t> </a:t>
            </a:r>
            <a:r>
              <a:rPr lang="en-US" dirty="0" err="1" smtClean="0">
                <a:solidFill>
                  <a:srgbClr val="FFFF00"/>
                </a:solidFill>
              </a:rPr>
              <a:t>ra</a:t>
            </a:r>
            <a:r>
              <a:rPr lang="en-US" dirty="0" smtClean="0">
                <a:solidFill>
                  <a:srgbClr val="FFFF00"/>
                </a:solidFill>
              </a:rPr>
              <a:t>, </a:t>
            </a:r>
            <a:r>
              <a:rPr lang="en-US" dirty="0" err="1" smtClean="0">
                <a:solidFill>
                  <a:srgbClr val="FFFF00"/>
                </a:solidFill>
              </a:rPr>
              <a:t>ngọt</a:t>
            </a:r>
            <a:r>
              <a:rPr lang="en-US" dirty="0" smtClean="0">
                <a:solidFill>
                  <a:srgbClr val="FFFF00"/>
                </a:solidFill>
              </a:rPr>
              <a:t> </a:t>
            </a:r>
            <a:r>
              <a:rPr lang="en-US" dirty="0" err="1" smtClean="0">
                <a:solidFill>
                  <a:srgbClr val="FFFF00"/>
                </a:solidFill>
              </a:rPr>
              <a:t>thơm</a:t>
            </a:r>
            <a:r>
              <a:rPr lang="en-US" dirty="0" smtClean="0">
                <a:solidFill>
                  <a:srgbClr val="FFFF00"/>
                </a:solidFill>
              </a:rPr>
              <a:t> </a:t>
            </a:r>
            <a:r>
              <a:rPr lang="en-US" dirty="0" err="1" smtClean="0">
                <a:solidFill>
                  <a:srgbClr val="FFFF00"/>
                </a:solidFill>
              </a:rPr>
              <a:t>như</a:t>
            </a:r>
            <a:r>
              <a:rPr lang="en-US" dirty="0" smtClean="0">
                <a:solidFill>
                  <a:srgbClr val="FFFF00"/>
                </a:solidFill>
              </a:rPr>
              <a:t> </a:t>
            </a:r>
            <a:r>
              <a:rPr lang="en-US" dirty="0" err="1" smtClean="0">
                <a:solidFill>
                  <a:srgbClr val="FFFF00"/>
                </a:solidFill>
              </a:rPr>
              <a:t>sữa</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bé</a:t>
            </a:r>
            <a:r>
              <a:rPr lang="en-US" dirty="0" smtClean="0">
                <a:solidFill>
                  <a:srgbClr val="FFFF00"/>
                </a:solidFill>
              </a:rPr>
              <a:t> </a:t>
            </a:r>
            <a:r>
              <a:rPr lang="en-US" dirty="0" err="1" smtClean="0">
                <a:solidFill>
                  <a:srgbClr val="FFFF00"/>
                </a:solidFill>
              </a:rPr>
              <a:t>ghé</a:t>
            </a:r>
            <a:r>
              <a:rPr lang="en-US" dirty="0" smtClean="0">
                <a:solidFill>
                  <a:srgbClr val="FFFF00"/>
                </a:solidFill>
              </a:rPr>
              <a:t> </a:t>
            </a:r>
            <a:r>
              <a:rPr lang="en-US" dirty="0" err="1" smtClean="0">
                <a:solidFill>
                  <a:srgbClr val="FFFF00"/>
                </a:solidFill>
              </a:rPr>
              <a:t>môi</a:t>
            </a:r>
            <a:r>
              <a:rPr lang="en-US" dirty="0" smtClean="0">
                <a:solidFill>
                  <a:srgbClr val="FFFF00"/>
                </a:solidFill>
              </a:rPr>
              <a:t> </a:t>
            </a:r>
            <a:r>
              <a:rPr lang="en-US" dirty="0" err="1" smtClean="0">
                <a:solidFill>
                  <a:srgbClr val="FFFF00"/>
                </a:solidFill>
              </a:rPr>
              <a:t>hứng</a:t>
            </a:r>
            <a:r>
              <a:rPr lang="en-US" dirty="0" smtClean="0">
                <a:solidFill>
                  <a:srgbClr val="FFFF00"/>
                </a:solidFill>
              </a:rPr>
              <a:t> </a:t>
            </a:r>
            <a:r>
              <a:rPr lang="en-US" dirty="0" err="1" smtClean="0">
                <a:solidFill>
                  <a:srgbClr val="FFFF00"/>
                </a:solidFill>
              </a:rPr>
              <a:t>dòng</a:t>
            </a:r>
            <a:r>
              <a:rPr lang="en-US" dirty="0" smtClean="0">
                <a:solidFill>
                  <a:srgbClr val="FFFF00"/>
                </a:solidFill>
              </a:rPr>
              <a:t> </a:t>
            </a:r>
            <a:r>
              <a:rPr lang="en-US" dirty="0" err="1" smtClean="0">
                <a:solidFill>
                  <a:srgbClr val="FFFF00"/>
                </a:solidFill>
              </a:rPr>
              <a:t>sữa</a:t>
            </a:r>
            <a:r>
              <a:rPr lang="en-US" dirty="0" smtClean="0">
                <a:solidFill>
                  <a:srgbClr val="FFFF00"/>
                </a:solidFill>
              </a:rPr>
              <a:t> </a:t>
            </a:r>
            <a:r>
              <a:rPr lang="en-US" dirty="0" err="1" smtClean="0">
                <a:solidFill>
                  <a:srgbClr val="FFFF00"/>
                </a:solidFill>
              </a:rPr>
              <a:t>ngọt</a:t>
            </a:r>
            <a:r>
              <a:rPr lang="en-US" dirty="0" smtClean="0">
                <a:solidFill>
                  <a:srgbClr val="FFFF00"/>
                </a:solidFill>
              </a:rPr>
              <a:t> </a:t>
            </a:r>
            <a:r>
              <a:rPr lang="en-US" dirty="0" err="1" smtClean="0">
                <a:solidFill>
                  <a:srgbClr val="FFFF00"/>
                </a:solidFill>
              </a:rPr>
              <a:t>ngào</a:t>
            </a:r>
            <a:r>
              <a:rPr lang="en-US" dirty="0" smtClean="0">
                <a:solidFill>
                  <a:srgbClr val="FFFF00"/>
                </a:solidFill>
              </a:rPr>
              <a:t> </a:t>
            </a:r>
            <a:r>
              <a:rPr lang="en-US" dirty="0" err="1" smtClean="0">
                <a:solidFill>
                  <a:srgbClr val="FFFF00"/>
                </a:solidFill>
              </a:rPr>
              <a:t>như</a:t>
            </a:r>
            <a:r>
              <a:rPr lang="en-US" dirty="0" smtClean="0">
                <a:solidFill>
                  <a:srgbClr val="FFFF00"/>
                </a:solidFill>
              </a:rPr>
              <a:t> </a:t>
            </a:r>
            <a:r>
              <a:rPr lang="en-US" dirty="0" err="1" smtClean="0">
                <a:solidFill>
                  <a:srgbClr val="FFFF00"/>
                </a:solidFill>
              </a:rPr>
              <a:t>sữa</a:t>
            </a:r>
            <a:r>
              <a:rPr lang="en-US" dirty="0" smtClean="0">
                <a:solidFill>
                  <a:srgbClr val="FFFF00"/>
                </a:solidFill>
              </a:rPr>
              <a:t> </a:t>
            </a:r>
            <a:r>
              <a:rPr lang="en-US" dirty="0" err="1" smtClean="0">
                <a:solidFill>
                  <a:srgbClr val="FFFF00"/>
                </a:solidFill>
              </a:rPr>
              <a:t>mẹ</a:t>
            </a:r>
            <a:r>
              <a:rPr lang="en-US" dirty="0" smtClean="0">
                <a:solidFill>
                  <a:srgbClr val="FFFF00"/>
                </a:solidFill>
              </a:rPr>
              <a:t>.</a:t>
            </a:r>
            <a:endParaRPr lang="vi-VN" dirty="0">
              <a:solidFill>
                <a:srgbClr val="FFFF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041" y="1270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56"/>
            <a:ext cx="12191999" cy="5312702"/>
          </a:xfrm>
          <a:prstGeom prst="rect">
            <a:avLst/>
          </a:prstGeom>
        </p:spPr>
      </p:pic>
    </p:spTree>
    <p:extLst>
      <p:ext uri="{BB962C8B-B14F-4D97-AF65-F5344CB8AC3E}">
        <p14:creationId xmlns:p14="http://schemas.microsoft.com/office/powerpoint/2010/main" val="79546912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5803" y="2409791"/>
            <a:ext cx="80350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smtClean="0">
                <a:solidFill>
                  <a:srgbClr val="002060"/>
                </a:solidFill>
                <a:latin typeface="Calibri" panose="020F0502020204030204"/>
              </a:rPr>
              <a:t>ĐÀM THOẠI</a:t>
            </a:r>
            <a:endParaRPr kumimoji="0" lang="en-US" sz="8000" b="1" i="0" u="none" strike="noStrike" kern="1200" cap="none" spc="0" normalizeH="0" baseline="0" noProof="0" dirty="0" smtClean="0">
              <a:ln>
                <a:noFill/>
              </a:ln>
              <a:solidFill>
                <a:srgbClr val="FF0000"/>
              </a:solidFill>
              <a:effectLst/>
              <a:uLnTx/>
              <a:uFillTx/>
              <a:latin typeface="Calibri" panose="020F0502020204030204"/>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4797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3911" y="1216281"/>
            <a:ext cx="4919937" cy="553357"/>
          </a:xfrm>
          <a:prstGeom prst="rect">
            <a:avLst/>
          </a:prstGeom>
        </p:spPr>
        <p:txBody>
          <a:bodyPr wrap="none">
            <a:spAutoFit/>
          </a:bodyPr>
          <a:lstStyle/>
          <a:p>
            <a:pPr>
              <a:lnSpc>
                <a:spcPct val="107000"/>
              </a:lnSpc>
            </a:pPr>
            <a:r>
              <a:rPr lang="pt-B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pt-BR" sz="28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pt-BR"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Cậu bé là người như thế nào?</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90" y="1873336"/>
            <a:ext cx="942019" cy="71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539" y="1873336"/>
            <a:ext cx="8295861" cy="4196160"/>
          </a:xfrm>
          <a:prstGeom prst="rect">
            <a:avLst/>
          </a:prstGeom>
        </p:spPr>
      </p:pic>
    </p:spTree>
    <p:extLst>
      <p:ext uri="{BB962C8B-B14F-4D97-AF65-F5344CB8AC3E}">
        <p14:creationId xmlns:p14="http://schemas.microsoft.com/office/powerpoint/2010/main" val="77255497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3911" y="1216281"/>
            <a:ext cx="5024132" cy="619272"/>
          </a:xfrm>
          <a:prstGeom prst="rect">
            <a:avLst/>
          </a:prstGeom>
        </p:spPr>
        <p:txBody>
          <a:bodyPr wrap="none">
            <a:spAutoFit/>
          </a:bodyPr>
          <a:lstStyle/>
          <a:p>
            <a:pPr lvl="0">
              <a:lnSpc>
                <a:spcPct val="107000"/>
              </a:lnSpc>
            </a:pPr>
            <a:r>
              <a:rPr lang="pt-BR" sz="3200" b="1" dirty="0" smtClean="0">
                <a:solidFill>
                  <a:srgbClr val="0070C0"/>
                </a:solidFill>
              </a:rPr>
              <a:t>- </a:t>
            </a:r>
            <a:r>
              <a:rPr lang="pt-BR" sz="3200" b="1" dirty="0" smtClean="0">
                <a:solidFill>
                  <a:srgbClr val="0070C0"/>
                </a:solidFill>
              </a:rPr>
              <a:t>Vì sao cậu bé lại bỏ nhà đi?</a:t>
            </a:r>
            <a:endPar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606" y="2018369"/>
            <a:ext cx="987533" cy="74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273" y="2018369"/>
            <a:ext cx="8524131" cy="4024622"/>
          </a:xfrm>
          <a:prstGeom prst="rect">
            <a:avLst/>
          </a:prstGeom>
        </p:spPr>
      </p:pic>
    </p:spTree>
    <p:extLst>
      <p:ext uri="{BB962C8B-B14F-4D97-AF65-F5344CB8AC3E}">
        <p14:creationId xmlns:p14="http://schemas.microsoft.com/office/powerpoint/2010/main" val="376203965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91" y="1182826"/>
            <a:ext cx="5686941" cy="1146211"/>
          </a:xfrm>
          <a:prstGeom prst="rect">
            <a:avLst/>
          </a:prstGeom>
        </p:spPr>
        <p:txBody>
          <a:bodyPr wrap="none">
            <a:spAutoFit/>
          </a:bodyPr>
          <a:lstStyle/>
          <a:p>
            <a:pPr>
              <a:lnSpc>
                <a:spcPct val="107000"/>
              </a:lnSpc>
            </a:pPr>
            <a:r>
              <a:rPr lang="en-US" sz="3200" b="1" dirty="0" err="1" smtClean="0">
                <a:solidFill>
                  <a:srgbClr val="0070C0"/>
                </a:solidFill>
              </a:rPr>
              <a:t>Khi</a:t>
            </a:r>
            <a:r>
              <a:rPr lang="en-US" sz="3200" b="1" dirty="0" smtClean="0">
                <a:solidFill>
                  <a:srgbClr val="0070C0"/>
                </a:solidFill>
              </a:rPr>
              <a:t> </a:t>
            </a:r>
            <a:r>
              <a:rPr lang="en-US" sz="3200" b="1" dirty="0" err="1" smtClean="0">
                <a:solidFill>
                  <a:srgbClr val="0070C0"/>
                </a:solidFill>
              </a:rPr>
              <a:t>nào</a:t>
            </a:r>
            <a:r>
              <a:rPr lang="en-US" sz="3200" b="1" dirty="0" smtClean="0">
                <a:solidFill>
                  <a:srgbClr val="0070C0"/>
                </a:solidFill>
              </a:rPr>
              <a:t> </a:t>
            </a:r>
            <a:r>
              <a:rPr lang="en-US" sz="3200" b="1" dirty="0" err="1" smtClean="0">
                <a:solidFill>
                  <a:srgbClr val="0070C0"/>
                </a:solidFill>
              </a:rPr>
              <a:t>thì</a:t>
            </a:r>
            <a:r>
              <a:rPr lang="en-US" sz="3200" b="1" dirty="0" smtClean="0">
                <a:solidFill>
                  <a:srgbClr val="0070C0"/>
                </a:solidFill>
              </a:rPr>
              <a:t> </a:t>
            </a:r>
            <a:r>
              <a:rPr lang="en-US" sz="3200" b="1" dirty="0" err="1" smtClean="0">
                <a:solidFill>
                  <a:srgbClr val="0070C0"/>
                </a:solidFill>
              </a:rPr>
              <a:t>cậu</a:t>
            </a:r>
            <a:r>
              <a:rPr lang="en-US" sz="3200" b="1" dirty="0" smtClean="0">
                <a:solidFill>
                  <a:srgbClr val="0070C0"/>
                </a:solidFill>
              </a:rPr>
              <a:t> </a:t>
            </a:r>
            <a:r>
              <a:rPr lang="en-US" sz="3200" b="1" dirty="0" err="1" smtClean="0">
                <a:solidFill>
                  <a:srgbClr val="0070C0"/>
                </a:solidFill>
              </a:rPr>
              <a:t>bé</a:t>
            </a:r>
            <a:r>
              <a:rPr lang="en-US" sz="3200" b="1" dirty="0" smtClean="0">
                <a:solidFill>
                  <a:srgbClr val="0070C0"/>
                </a:solidFill>
              </a:rPr>
              <a:t> </a:t>
            </a:r>
            <a:r>
              <a:rPr lang="en-US" sz="3200" b="1" dirty="0" err="1" smtClean="0">
                <a:solidFill>
                  <a:srgbClr val="0070C0"/>
                </a:solidFill>
              </a:rPr>
              <a:t>nhớ</a:t>
            </a:r>
            <a:r>
              <a:rPr lang="en-US" sz="3200" b="1" dirty="0" smtClean="0">
                <a:solidFill>
                  <a:srgbClr val="0070C0"/>
                </a:solidFill>
              </a:rPr>
              <a:t> </a:t>
            </a:r>
            <a:r>
              <a:rPr lang="en-US" sz="3200" b="1" dirty="0" err="1" smtClean="0">
                <a:solidFill>
                  <a:srgbClr val="0070C0"/>
                </a:solidFill>
              </a:rPr>
              <a:t>đến</a:t>
            </a:r>
            <a:r>
              <a:rPr lang="en-US" sz="3200" b="1" dirty="0" smtClean="0">
                <a:solidFill>
                  <a:srgbClr val="0070C0"/>
                </a:solidFill>
              </a:rPr>
              <a:t> </a:t>
            </a:r>
            <a:r>
              <a:rPr lang="en-US" sz="3200" b="1" dirty="0" err="1" smtClean="0">
                <a:solidFill>
                  <a:srgbClr val="0070C0"/>
                </a:solidFill>
              </a:rPr>
              <a:t>mẹ</a:t>
            </a:r>
            <a:r>
              <a:rPr lang="en-US" sz="3200" b="1" dirty="0" smtClean="0">
                <a:solidFill>
                  <a:srgbClr val="0070C0"/>
                </a:solidFill>
              </a:rPr>
              <a:t>? </a:t>
            </a:r>
            <a:endParaRPr lang="en-US" sz="3200" b="1" dirty="0">
              <a:solidFill>
                <a:srgbClr val="0070C0"/>
              </a:solidFill>
            </a:endParaRPr>
          </a:p>
          <a:p>
            <a:pPr lvl="0">
              <a:lnSpc>
                <a:spcPct val="107000"/>
              </a:lnSpc>
            </a:pPr>
            <a:endPar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6067" y="2328737"/>
            <a:ext cx="1068699" cy="8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066" y="2277969"/>
            <a:ext cx="8539411" cy="3712014"/>
          </a:xfrm>
          <a:prstGeom prst="rect">
            <a:avLst/>
          </a:prstGeom>
        </p:spPr>
      </p:pic>
    </p:spTree>
    <p:extLst>
      <p:ext uri="{BB962C8B-B14F-4D97-AF65-F5344CB8AC3E}">
        <p14:creationId xmlns:p14="http://schemas.microsoft.com/office/powerpoint/2010/main" val="127519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749" y="1014254"/>
            <a:ext cx="9485867" cy="619272"/>
          </a:xfrm>
          <a:prstGeom prst="rect">
            <a:avLst/>
          </a:prstGeom>
        </p:spPr>
        <p:txBody>
          <a:bodyPr wrap="none">
            <a:spAutoFit/>
          </a:bodyPr>
          <a:lstStyle/>
          <a:p>
            <a:pPr>
              <a:lnSpc>
                <a:spcPct val="107000"/>
              </a:lnSpc>
            </a:pPr>
            <a:r>
              <a:rPr lang="pt-BR" sz="3200" b="1" dirty="0" smtClean="0">
                <a:solidFill>
                  <a:srgbClr val="0070C0"/>
                </a:solidFill>
              </a:rPr>
              <a:t>-</a:t>
            </a:r>
            <a:r>
              <a:rPr lang="pt-BR" dirty="0" smtClean="0"/>
              <a:t> </a:t>
            </a:r>
            <a:r>
              <a:rPr lang="pt-BR"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 lúc ngồi khóc vì nhớ mẹ thì điều gì đã xảy ra?</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760720" y="6795926"/>
            <a:ext cx="6431280" cy="62073"/>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2172" y="2309651"/>
            <a:ext cx="1029619" cy="77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566" y="2149758"/>
            <a:ext cx="8624912" cy="3999251"/>
          </a:xfrm>
          <a:prstGeom prst="rect">
            <a:avLst/>
          </a:prstGeom>
        </p:spPr>
      </p:pic>
    </p:spTree>
    <p:extLst>
      <p:ext uri="{BB962C8B-B14F-4D97-AF65-F5344CB8AC3E}">
        <p14:creationId xmlns:p14="http://schemas.microsoft.com/office/powerpoint/2010/main" val="33380688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749" y="1014254"/>
            <a:ext cx="9089348" cy="1146211"/>
          </a:xfrm>
          <a:prstGeom prst="rect">
            <a:avLst/>
          </a:prstGeom>
        </p:spPr>
        <p:txBody>
          <a:bodyPr wrap="none">
            <a:spAutoFit/>
          </a:bodyPr>
          <a:lstStyle/>
          <a:p>
            <a:pPr marL="457200" indent="-457200">
              <a:lnSpc>
                <a:spcPct val="107000"/>
              </a:lnSpc>
              <a:buFontTx/>
              <a:buChar char="-"/>
            </a:pPr>
            <a:r>
              <a:rPr lang="pt-BR"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 ăn trái cây này cậu bé đã cảm nhận điều gì?</a:t>
            </a:r>
          </a:p>
          <a:p>
            <a:pPr marL="342900" indent="-342900">
              <a:lnSpc>
                <a:spcPct val="107000"/>
              </a:lnSpc>
              <a:buFontTx/>
              <a:buChar char="-"/>
            </a:pPr>
            <a:r>
              <a:rPr lang="pt-BR"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 ảnh nào khiến cậu bé hình dung ra mẹ</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760720" y="6795926"/>
            <a:ext cx="6431280" cy="62073"/>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2172" y="2309651"/>
            <a:ext cx="1029619" cy="77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588" y="2309651"/>
            <a:ext cx="8907700" cy="3485776"/>
          </a:xfrm>
          <a:prstGeom prst="rect">
            <a:avLst/>
          </a:prstGeom>
        </p:spPr>
      </p:pic>
    </p:spTree>
    <p:extLst>
      <p:ext uri="{BB962C8B-B14F-4D97-AF65-F5344CB8AC3E}">
        <p14:creationId xmlns:p14="http://schemas.microsoft.com/office/powerpoint/2010/main" val="2332956344"/>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60720" y="6795926"/>
            <a:ext cx="6431280" cy="62073"/>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27200" y="2295202"/>
            <a:ext cx="9126330" cy="1738938"/>
          </a:xfrm>
          <a:prstGeom prst="rect">
            <a:avLst/>
          </a:prstGeom>
        </p:spPr>
        <p:txBody>
          <a:bodyPr wrap="square">
            <a:spAutoFit/>
          </a:bodyPr>
          <a:lstStyle/>
          <a:p>
            <a:pPr>
              <a:lnSpc>
                <a:spcPct val="107000"/>
              </a:lnSpc>
            </a:pPr>
            <a:r>
              <a:rPr lang="pt-B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trẻ: </a:t>
            </a:r>
            <a:r>
              <a:rPr lang="pt-BR"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 mẹ luôn lớn lao như trời cao biển rộng, mẹ luôn hy sinh tất cả để nuôi chúng ta khôn lớn. Cau truyện kể về nguồn gốc của cây vú sữa nhưng trên hết là ca ngợi tình mẹ thiêng liêng cao cả. Mỗi chúng ta phải biết yêu thương kính trọng mẹ, đừng bao giờ làm mẹ buồn, hãy chăm ngoan học giỏi để bố mẹ luôn tự hào về chúng ta nhé</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466" y="87696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516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solidFill>
            <a:srgbClr val="EFE6D5"/>
          </a:solidFill>
        </p:spPr>
      </p:pic>
      <p:sp>
        <p:nvSpPr>
          <p:cNvPr id="4" name="TextBox 3"/>
          <p:cNvSpPr txBox="1"/>
          <p:nvPr/>
        </p:nvSpPr>
        <p:spPr>
          <a:xfrm>
            <a:off x="2140084" y="1546697"/>
            <a:ext cx="803504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TRẺ ĐÓNG KỊCH</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Sự</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tích</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cây</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vú</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sữa</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548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FE6D5"/>
          </a:solidFill>
          <a:ln>
            <a:solidFill>
              <a:srgbClr val="EFE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Thank You - WAStickersApps - Ứng dụng trê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
            <a:ext cx="10693400" cy="622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1814"/>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1000"/>
                                        <p:tgtEl>
                                          <p:spTgt spid="7170"/>
                                        </p:tgtEl>
                                      </p:cBhvr>
                                    </p:animEffect>
                                    <p:anim calcmode="lin" valueType="num">
                                      <p:cBhvr>
                                        <p:cTn id="21" dur="1000" fill="hold"/>
                                        <p:tgtEl>
                                          <p:spTgt spid="7170"/>
                                        </p:tgtEl>
                                        <p:attrNameLst>
                                          <p:attrName>ppt_x</p:attrName>
                                        </p:attrNameLst>
                                      </p:cBhvr>
                                      <p:tavLst>
                                        <p:tav tm="0">
                                          <p:val>
                                            <p:strVal val="#ppt_x"/>
                                          </p:val>
                                        </p:tav>
                                        <p:tav tm="100000">
                                          <p:val>
                                            <p:strVal val="#ppt_x"/>
                                          </p:val>
                                        </p:tav>
                                      </p:tavLst>
                                    </p:anim>
                                    <p:anim calcmode="lin" valueType="num">
                                      <p:cBhvr>
                                        <p:cTn id="2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2492990"/>
          </a:xfrm>
          <a:prstGeom prst="rect">
            <a:avLst/>
          </a:prstGeom>
          <a:noFill/>
        </p:spPr>
        <p:txBody>
          <a:bodyPr wrap="square" rtlCol="0">
            <a:spAutoFit/>
          </a:bodyPr>
          <a:lstStyle/>
          <a:p>
            <a:pPr algn="ctr"/>
            <a:r>
              <a:rPr lang="en-US" sz="6000" b="1" dirty="0" smtClean="0">
                <a:solidFill>
                  <a:srgbClr val="002060"/>
                </a:solidFill>
              </a:rPr>
              <a:t>HOẠT ĐỘNG 1:</a:t>
            </a:r>
          </a:p>
          <a:p>
            <a:pPr algn="ctr"/>
            <a:r>
              <a:rPr lang="en-US" sz="4800" b="1" dirty="0" smtClean="0">
                <a:solidFill>
                  <a:srgbClr val="FF0000"/>
                </a:solidFill>
              </a:rPr>
              <a:t>GÂY HỨNG THÚ</a:t>
            </a:r>
          </a:p>
          <a:p>
            <a:pPr algn="ctr"/>
            <a:r>
              <a:rPr lang="en-US" sz="4800" b="1" dirty="0" smtClean="0">
                <a:solidFill>
                  <a:srgbClr val="FF0000"/>
                </a:solidFill>
              </a:rPr>
              <a:t>TRÒ CHƠI: “ GHÉP TRANH ”</a:t>
            </a:r>
            <a:endParaRPr lang="en-US" sz="4800" b="1" dirty="0">
              <a:solidFill>
                <a:srgbClr val="FF00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5003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PHƯƠNG PHÁP TỔ CHỨC</a:t>
            </a:r>
            <a:endParaRPr kumimoji="0" lang="en-US" sz="4800" b="1" i="0" u="none" strike="noStrike" kern="1200" cap="none" spc="0" normalizeH="0" baseline="0" noProof="0" dirty="0" smtClean="0">
              <a:ln>
                <a:noFill/>
              </a:ln>
              <a:solidFill>
                <a:srgbClr val="FF0000"/>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Cây</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vú</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smtClean="0">
                <a:ln>
                  <a:noFill/>
                </a:ln>
                <a:solidFill>
                  <a:srgbClr val="FF0000"/>
                </a:solidFill>
                <a:effectLst/>
                <a:uLnTx/>
                <a:uFillTx/>
                <a:latin typeface="Calibri" panose="020F0502020204030204"/>
                <a:ea typeface="+mn-ea"/>
                <a:cs typeface="+mn-cs"/>
              </a:rPr>
              <a:t>sữa</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05103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64221"/>
            <a:ext cx="12192000" cy="1293779"/>
          </a:xfrm>
          <a:prstGeom prst="rect">
            <a:avLst/>
          </a:prstGeom>
          <a:solidFill>
            <a:srgbClr val="B5370E"/>
          </a:solidFill>
          <a:ln>
            <a:solidFill>
              <a:srgbClr val="B53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     </a:t>
            </a:r>
            <a:r>
              <a:rPr lang="en-US" dirty="0" err="1" smtClean="0">
                <a:solidFill>
                  <a:srgbClr val="FFFF00"/>
                </a:solidFill>
              </a:rPr>
              <a:t>Ngày</a:t>
            </a:r>
            <a:r>
              <a:rPr lang="en-US" dirty="0" smtClean="0">
                <a:solidFill>
                  <a:srgbClr val="FFFF00"/>
                </a:solidFill>
              </a:rPr>
              <a:t> </a:t>
            </a:r>
            <a:r>
              <a:rPr lang="en-US" dirty="0" err="1" smtClean="0">
                <a:solidFill>
                  <a:srgbClr val="FFFF00"/>
                </a:solidFill>
              </a:rPr>
              <a:t>xưa</a:t>
            </a:r>
            <a:r>
              <a:rPr lang="en-US" dirty="0" smtClean="0">
                <a:solidFill>
                  <a:srgbClr val="FFFF00"/>
                </a:solidFill>
              </a:rPr>
              <a:t>, </a:t>
            </a:r>
            <a:r>
              <a:rPr lang="en-US" dirty="0" err="1" smtClean="0">
                <a:solidFill>
                  <a:srgbClr val="FFFF00"/>
                </a:solidFill>
              </a:rPr>
              <a:t>có</a:t>
            </a:r>
            <a:r>
              <a:rPr lang="en-US" dirty="0" smtClean="0">
                <a:solidFill>
                  <a:srgbClr val="FFFF00"/>
                </a:solidFill>
              </a:rPr>
              <a:t> </a:t>
            </a:r>
            <a:r>
              <a:rPr lang="en-US" dirty="0" err="1" smtClean="0">
                <a:solidFill>
                  <a:srgbClr val="FFFF00"/>
                </a:solidFill>
              </a:rPr>
              <a:t>một</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bé</a:t>
            </a:r>
            <a:r>
              <a:rPr lang="en-US" dirty="0" smtClean="0">
                <a:solidFill>
                  <a:srgbClr val="FFFF00"/>
                </a:solidFill>
              </a:rPr>
              <a:t> </a:t>
            </a:r>
            <a:r>
              <a:rPr lang="en-US" dirty="0" err="1" smtClean="0">
                <a:solidFill>
                  <a:srgbClr val="FFFF00"/>
                </a:solidFill>
              </a:rPr>
              <a:t>được</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cưng</a:t>
            </a:r>
            <a:r>
              <a:rPr lang="en-US" dirty="0" smtClean="0">
                <a:solidFill>
                  <a:srgbClr val="FFFF00"/>
                </a:solidFill>
              </a:rPr>
              <a:t> </a:t>
            </a:r>
            <a:r>
              <a:rPr lang="en-US" dirty="0" err="1" smtClean="0">
                <a:solidFill>
                  <a:srgbClr val="FFFF00"/>
                </a:solidFill>
              </a:rPr>
              <a:t>chiều</a:t>
            </a:r>
            <a:r>
              <a:rPr lang="en-US" dirty="0" smtClean="0">
                <a:solidFill>
                  <a:srgbClr val="FFFF00"/>
                </a:solidFill>
              </a:rPr>
              <a:t> </a:t>
            </a:r>
            <a:r>
              <a:rPr lang="en-US" dirty="0" err="1" smtClean="0">
                <a:solidFill>
                  <a:srgbClr val="FFFF00"/>
                </a:solidFill>
              </a:rPr>
              <a:t>nên</a:t>
            </a:r>
            <a:r>
              <a:rPr lang="en-US" dirty="0" smtClean="0">
                <a:solidFill>
                  <a:srgbClr val="FFFF00"/>
                </a:solidFill>
              </a:rPr>
              <a:t> </a:t>
            </a:r>
            <a:r>
              <a:rPr lang="en-US" dirty="0" err="1" smtClean="0">
                <a:solidFill>
                  <a:srgbClr val="FFFF00"/>
                </a:solidFill>
              </a:rPr>
              <a:t>rất</a:t>
            </a:r>
            <a:r>
              <a:rPr lang="en-US" dirty="0" smtClean="0">
                <a:solidFill>
                  <a:srgbClr val="FFFF00"/>
                </a:solidFill>
              </a:rPr>
              <a:t> </a:t>
            </a:r>
            <a:r>
              <a:rPr lang="en-US" dirty="0" err="1" smtClean="0">
                <a:solidFill>
                  <a:srgbClr val="FFFF00"/>
                </a:solidFill>
              </a:rPr>
              <a:t>ngịch</a:t>
            </a:r>
            <a:r>
              <a:rPr lang="en-US" dirty="0" smtClean="0">
                <a:solidFill>
                  <a:srgbClr val="FFFF00"/>
                </a:solidFill>
              </a:rPr>
              <a:t> </a:t>
            </a:r>
            <a:r>
              <a:rPr lang="en-US" dirty="0" err="1" smtClean="0">
                <a:solidFill>
                  <a:srgbClr val="FFFF00"/>
                </a:solidFill>
              </a:rPr>
              <a:t>và</a:t>
            </a:r>
            <a:r>
              <a:rPr lang="en-US" dirty="0" smtClean="0">
                <a:solidFill>
                  <a:srgbClr val="FFFF00"/>
                </a:solidFill>
              </a:rPr>
              <a:t> ham </a:t>
            </a:r>
            <a:r>
              <a:rPr lang="en-US" dirty="0" err="1" smtClean="0">
                <a:solidFill>
                  <a:srgbClr val="FFFF00"/>
                </a:solidFill>
              </a:rPr>
              <a:t>chơi</a:t>
            </a:r>
            <a:r>
              <a:rPr lang="en-US" dirty="0" smtClean="0">
                <a:solidFill>
                  <a:srgbClr val="FFFF00"/>
                </a:solidFill>
              </a:rPr>
              <a:t>. </a:t>
            </a:r>
            <a:endParaRPr lang="en-US" dirty="0">
              <a:solidFill>
                <a:srgbClr val="FFFF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564220"/>
          </a:xfrm>
          <a:prstGeom prst="rect">
            <a:avLst/>
          </a:prstGeom>
        </p:spPr>
      </p:pic>
    </p:spTree>
    <p:extLst>
      <p:ext uri="{BB962C8B-B14F-4D97-AF65-F5344CB8AC3E}">
        <p14:creationId xmlns:p14="http://schemas.microsoft.com/office/powerpoint/2010/main" val="160380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46700"/>
            <a:ext cx="12192000" cy="1511300"/>
          </a:xfrm>
          <a:prstGeom prst="rect">
            <a:avLst/>
          </a:prstGeom>
          <a:solidFill>
            <a:srgbClr val="0B7585"/>
          </a:solidFill>
          <a:ln>
            <a:solidFill>
              <a:srgbClr val="0B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FFFF00"/>
                </a:solidFill>
              </a:rPr>
              <a:t> </a:t>
            </a:r>
            <a:r>
              <a:rPr lang="en-US" dirty="0" err="1">
                <a:solidFill>
                  <a:srgbClr val="FFFF00"/>
                </a:solidFill>
              </a:rPr>
              <a:t>Một</a:t>
            </a:r>
            <a:r>
              <a:rPr lang="en-US" dirty="0">
                <a:solidFill>
                  <a:srgbClr val="FFFF00"/>
                </a:solidFill>
              </a:rPr>
              <a:t> </a:t>
            </a:r>
            <a:r>
              <a:rPr lang="en-US" dirty="0" err="1">
                <a:solidFill>
                  <a:srgbClr val="FFFF00"/>
                </a:solidFill>
              </a:rPr>
              <a:t>lần</a:t>
            </a:r>
            <a:r>
              <a:rPr lang="en-US" dirty="0">
                <a:solidFill>
                  <a:srgbClr val="FFFF00"/>
                </a:solidFill>
              </a:rPr>
              <a:t> </a:t>
            </a:r>
            <a:r>
              <a:rPr lang="en-US" dirty="0" err="1">
                <a:solidFill>
                  <a:srgbClr val="FFFF00"/>
                </a:solidFill>
              </a:rPr>
              <a:t>bị</a:t>
            </a:r>
            <a:r>
              <a:rPr lang="en-US" dirty="0">
                <a:solidFill>
                  <a:srgbClr val="FFFF00"/>
                </a:solidFill>
              </a:rPr>
              <a:t> </a:t>
            </a:r>
            <a:r>
              <a:rPr lang="en-US" dirty="0" err="1">
                <a:solidFill>
                  <a:srgbClr val="FFFF00"/>
                </a:solidFill>
              </a:rPr>
              <a:t>mẹ</a:t>
            </a:r>
            <a:r>
              <a:rPr lang="en-US" dirty="0">
                <a:solidFill>
                  <a:srgbClr val="FFFF00"/>
                </a:solidFill>
              </a:rPr>
              <a:t> </a:t>
            </a:r>
            <a:r>
              <a:rPr lang="en-US" dirty="0" err="1">
                <a:solidFill>
                  <a:srgbClr val="FFFF00"/>
                </a:solidFill>
              </a:rPr>
              <a:t>mắng</a:t>
            </a:r>
            <a:r>
              <a:rPr lang="en-US" dirty="0">
                <a:solidFill>
                  <a:srgbClr val="FFFF00"/>
                </a:solidFill>
              </a:rPr>
              <a:t>, </a:t>
            </a:r>
            <a:r>
              <a:rPr lang="en-US" dirty="0" err="1">
                <a:solidFill>
                  <a:srgbClr val="FFFF00"/>
                </a:solidFill>
              </a:rPr>
              <a:t>cậu</a:t>
            </a:r>
            <a:r>
              <a:rPr lang="en-US" dirty="0">
                <a:solidFill>
                  <a:srgbClr val="FFFF00"/>
                </a:solidFill>
              </a:rPr>
              <a:t> </a:t>
            </a:r>
            <a:r>
              <a:rPr lang="en-US" dirty="0" err="1">
                <a:solidFill>
                  <a:srgbClr val="FFFF00"/>
                </a:solidFill>
              </a:rPr>
              <a:t>vùng</a:t>
            </a:r>
            <a:r>
              <a:rPr lang="en-US" dirty="0">
                <a:solidFill>
                  <a:srgbClr val="FFFF00"/>
                </a:solidFill>
              </a:rPr>
              <a:t> </a:t>
            </a:r>
            <a:r>
              <a:rPr lang="en-US" dirty="0" err="1">
                <a:solidFill>
                  <a:srgbClr val="FFFF00"/>
                </a:solidFill>
              </a:rPr>
              <a:t>vằng</a:t>
            </a:r>
            <a:r>
              <a:rPr lang="en-US" dirty="0">
                <a:solidFill>
                  <a:srgbClr val="FFFF00"/>
                </a:solidFill>
              </a:rPr>
              <a:t> </a:t>
            </a:r>
            <a:r>
              <a:rPr lang="en-US" dirty="0" err="1">
                <a:solidFill>
                  <a:srgbClr val="FFFF00"/>
                </a:solidFill>
              </a:rPr>
              <a:t>bỏ</a:t>
            </a:r>
            <a:r>
              <a:rPr lang="en-US" dirty="0">
                <a:solidFill>
                  <a:srgbClr val="FFFF00"/>
                </a:solidFill>
              </a:rPr>
              <a:t> </a:t>
            </a:r>
            <a:r>
              <a:rPr lang="en-US" dirty="0" err="1">
                <a:solidFill>
                  <a:srgbClr val="FFFF00"/>
                </a:solidFill>
              </a:rPr>
              <a:t>nhà</a:t>
            </a:r>
            <a:r>
              <a:rPr lang="en-US" dirty="0">
                <a:solidFill>
                  <a:srgbClr val="FFFF00"/>
                </a:solidFill>
              </a:rPr>
              <a:t> </a:t>
            </a:r>
            <a:r>
              <a:rPr lang="en-US" dirty="0" err="1">
                <a:solidFill>
                  <a:srgbClr val="FFFF00"/>
                </a:solidFill>
              </a:rPr>
              <a:t>đi</a:t>
            </a:r>
            <a:r>
              <a:rPr lang="en-US" dirty="0">
                <a:solidFill>
                  <a:srgbClr val="FFFF00"/>
                </a:solidFill>
              </a:rPr>
              <a:t>. </a:t>
            </a:r>
            <a:r>
              <a:rPr lang="en-US" dirty="0" err="1">
                <a:solidFill>
                  <a:srgbClr val="FFFF00"/>
                </a:solidFill>
              </a:rPr>
              <a:t>Cậu</a:t>
            </a:r>
            <a:r>
              <a:rPr lang="en-US" dirty="0">
                <a:solidFill>
                  <a:srgbClr val="FFFF00"/>
                </a:solidFill>
              </a:rPr>
              <a:t> la </a:t>
            </a:r>
            <a:r>
              <a:rPr lang="en-US" dirty="0" err="1">
                <a:solidFill>
                  <a:srgbClr val="FFFF00"/>
                </a:solidFill>
              </a:rPr>
              <a:t>cà</a:t>
            </a:r>
            <a:r>
              <a:rPr lang="en-US" dirty="0">
                <a:solidFill>
                  <a:srgbClr val="FFFF00"/>
                </a:solidFill>
              </a:rPr>
              <a:t> </a:t>
            </a:r>
            <a:r>
              <a:rPr lang="en-US" dirty="0" err="1">
                <a:solidFill>
                  <a:srgbClr val="FFFF00"/>
                </a:solidFill>
              </a:rPr>
              <a:t>khắp</a:t>
            </a:r>
            <a:r>
              <a:rPr lang="en-US" dirty="0">
                <a:solidFill>
                  <a:srgbClr val="FFFF00"/>
                </a:solidFill>
              </a:rPr>
              <a:t> </a:t>
            </a:r>
            <a:r>
              <a:rPr lang="en-US" dirty="0" err="1">
                <a:solidFill>
                  <a:srgbClr val="FFFF00"/>
                </a:solidFill>
              </a:rPr>
              <a:t>nơi</a:t>
            </a:r>
            <a:r>
              <a:rPr lang="en-US" dirty="0">
                <a:solidFill>
                  <a:srgbClr val="FFFF00"/>
                </a:solidFill>
              </a:rPr>
              <a:t>, </a:t>
            </a:r>
            <a:r>
              <a:rPr lang="en-US" dirty="0" err="1">
                <a:solidFill>
                  <a:srgbClr val="FFFF00"/>
                </a:solidFill>
              </a:rPr>
              <a:t>mẹ</a:t>
            </a:r>
            <a:r>
              <a:rPr lang="en-US" dirty="0">
                <a:solidFill>
                  <a:srgbClr val="FFFF00"/>
                </a:solidFill>
              </a:rPr>
              <a:t> </a:t>
            </a:r>
            <a:r>
              <a:rPr lang="en-US" dirty="0" err="1">
                <a:solidFill>
                  <a:srgbClr val="FFFF00"/>
                </a:solidFill>
              </a:rPr>
              <a:t>cậu</a:t>
            </a:r>
            <a:r>
              <a:rPr lang="en-US" dirty="0">
                <a:solidFill>
                  <a:srgbClr val="FFFF00"/>
                </a:solidFill>
              </a:rPr>
              <a:t> ở </a:t>
            </a:r>
            <a:r>
              <a:rPr lang="en-US" dirty="0" err="1">
                <a:solidFill>
                  <a:srgbClr val="FFFF00"/>
                </a:solidFill>
              </a:rPr>
              <a:t>nhà</a:t>
            </a:r>
            <a:r>
              <a:rPr lang="en-US" dirty="0">
                <a:solidFill>
                  <a:srgbClr val="FFFF00"/>
                </a:solidFill>
              </a:rPr>
              <a:t> </a:t>
            </a:r>
            <a:r>
              <a:rPr lang="en-US" dirty="0" err="1">
                <a:solidFill>
                  <a:srgbClr val="FFFF00"/>
                </a:solidFill>
              </a:rPr>
              <a:t>không</a:t>
            </a:r>
            <a:r>
              <a:rPr lang="en-US" dirty="0">
                <a:solidFill>
                  <a:srgbClr val="FFFF00"/>
                </a:solidFill>
              </a:rPr>
              <a:t> </a:t>
            </a:r>
            <a:r>
              <a:rPr lang="en-US" dirty="0" err="1">
                <a:solidFill>
                  <a:srgbClr val="FFFF00"/>
                </a:solidFill>
              </a:rPr>
              <a:t>biết</a:t>
            </a:r>
            <a:r>
              <a:rPr lang="en-US" dirty="0">
                <a:solidFill>
                  <a:srgbClr val="FFFF00"/>
                </a:solidFill>
              </a:rPr>
              <a:t> </a:t>
            </a:r>
            <a:r>
              <a:rPr lang="en-US" dirty="0" err="1">
                <a:solidFill>
                  <a:srgbClr val="FFFF00"/>
                </a:solidFill>
              </a:rPr>
              <a:t>cậu</a:t>
            </a:r>
            <a:r>
              <a:rPr lang="en-US" dirty="0">
                <a:solidFill>
                  <a:srgbClr val="FFFF00"/>
                </a:solidFill>
              </a:rPr>
              <a:t> </a:t>
            </a:r>
            <a:r>
              <a:rPr lang="en-US" dirty="0" err="1">
                <a:solidFill>
                  <a:srgbClr val="FFFF00"/>
                </a:solidFill>
              </a:rPr>
              <a:t>đi</a:t>
            </a:r>
            <a:r>
              <a:rPr lang="en-US" dirty="0">
                <a:solidFill>
                  <a:srgbClr val="FFFF00"/>
                </a:solidFill>
              </a:rPr>
              <a:t> </a:t>
            </a:r>
            <a:r>
              <a:rPr lang="en-US" dirty="0" err="1">
                <a:solidFill>
                  <a:srgbClr val="FFFF00"/>
                </a:solidFill>
              </a:rPr>
              <a:t>đâu</a:t>
            </a:r>
            <a:r>
              <a:rPr lang="en-US" dirty="0">
                <a:solidFill>
                  <a:srgbClr val="FFFF00"/>
                </a:solidFill>
              </a:rPr>
              <a:t> </a:t>
            </a:r>
            <a:r>
              <a:rPr lang="en-US" dirty="0" err="1">
                <a:solidFill>
                  <a:srgbClr val="FFFF00"/>
                </a:solidFill>
              </a:rPr>
              <a:t>nên</a:t>
            </a:r>
            <a:r>
              <a:rPr lang="en-US" dirty="0">
                <a:solidFill>
                  <a:srgbClr val="FFFF00"/>
                </a:solidFill>
              </a:rPr>
              <a:t> </a:t>
            </a:r>
            <a:r>
              <a:rPr lang="en-US" dirty="0" err="1">
                <a:solidFill>
                  <a:srgbClr val="FFFF00"/>
                </a:solidFill>
              </a:rPr>
              <a:t>buồn</a:t>
            </a:r>
            <a:r>
              <a:rPr lang="en-US" dirty="0">
                <a:solidFill>
                  <a:srgbClr val="FFFF00"/>
                </a:solidFill>
              </a:rPr>
              <a:t> </a:t>
            </a:r>
            <a:r>
              <a:rPr lang="en-US" dirty="0" err="1">
                <a:solidFill>
                  <a:srgbClr val="FFFF00"/>
                </a:solidFill>
              </a:rPr>
              <a:t>lắm</a:t>
            </a:r>
            <a:r>
              <a:rPr lang="vi-VN" dirty="0">
                <a:solidFill>
                  <a:srgbClr val="FFFF00"/>
                </a:solidFill>
              </a:rPr>
              <a:t>.</a:t>
            </a:r>
            <a:endParaRPr lang="en-US" dirty="0">
              <a:solidFill>
                <a:srgbClr val="FFFF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7241" y="2032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65"/>
            <a:ext cx="12311270" cy="5424483"/>
          </a:xfrm>
          <a:prstGeom prst="rect">
            <a:avLst/>
          </a:prstGeom>
        </p:spPr>
      </p:pic>
    </p:spTree>
    <p:extLst>
      <p:ext uri="{BB962C8B-B14F-4D97-AF65-F5344CB8AC3E}">
        <p14:creationId xmlns:p14="http://schemas.microsoft.com/office/powerpoint/2010/main" val="320220548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54494"/>
            <a:ext cx="12192000" cy="1303506"/>
          </a:xfrm>
          <a:prstGeom prst="rect">
            <a:avLst/>
          </a:prstGeom>
          <a:solidFill>
            <a:srgbClr val="881282"/>
          </a:solidFill>
          <a:ln>
            <a:solidFill>
              <a:srgbClr val="881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     </a:t>
            </a:r>
            <a:r>
              <a:rPr lang="en-US" dirty="0" err="1" smtClean="0">
                <a:solidFill>
                  <a:srgbClr val="FFFF00"/>
                </a:solidFill>
              </a:rPr>
              <a:t>Ngày</a:t>
            </a:r>
            <a:r>
              <a:rPr lang="en-US" dirty="0" smtClean="0">
                <a:solidFill>
                  <a:srgbClr val="FFFF00"/>
                </a:solidFill>
              </a:rPr>
              <a:t> </a:t>
            </a:r>
            <a:r>
              <a:rPr lang="en-US" dirty="0" err="1" smtClean="0">
                <a:solidFill>
                  <a:srgbClr val="FFFF00"/>
                </a:solidFill>
              </a:rPr>
              <a:t>ngày</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ngồi</a:t>
            </a:r>
            <a:r>
              <a:rPr lang="en-US" dirty="0" smtClean="0">
                <a:solidFill>
                  <a:srgbClr val="FFFF00"/>
                </a:solidFill>
              </a:rPr>
              <a:t> </a:t>
            </a:r>
            <a:r>
              <a:rPr lang="en-US" dirty="0" err="1" smtClean="0">
                <a:solidFill>
                  <a:srgbClr val="FFFF00"/>
                </a:solidFill>
              </a:rPr>
              <a:t>bên</a:t>
            </a:r>
            <a:r>
              <a:rPr lang="en-US" dirty="0" smtClean="0">
                <a:solidFill>
                  <a:srgbClr val="FFFF00"/>
                </a:solidFill>
              </a:rPr>
              <a:t> </a:t>
            </a:r>
            <a:r>
              <a:rPr lang="en-US" dirty="0" err="1" smtClean="0">
                <a:solidFill>
                  <a:srgbClr val="FFFF00"/>
                </a:solidFill>
              </a:rPr>
              <a:t>bậu</a:t>
            </a:r>
            <a:r>
              <a:rPr lang="en-US" dirty="0" smtClean="0">
                <a:solidFill>
                  <a:srgbClr val="FFFF00"/>
                </a:solidFill>
              </a:rPr>
              <a:t> </a:t>
            </a:r>
            <a:r>
              <a:rPr lang="en-US" dirty="0" err="1" smtClean="0">
                <a:solidFill>
                  <a:srgbClr val="FFFF00"/>
                </a:solidFill>
              </a:rPr>
              <a:t>của</a:t>
            </a:r>
            <a:r>
              <a:rPr lang="en-US" dirty="0" smtClean="0">
                <a:solidFill>
                  <a:srgbClr val="FFFF00"/>
                </a:solidFill>
              </a:rPr>
              <a:t> </a:t>
            </a:r>
            <a:r>
              <a:rPr lang="en-US" dirty="0" err="1" smtClean="0">
                <a:solidFill>
                  <a:srgbClr val="FFFF00"/>
                </a:solidFill>
              </a:rPr>
              <a:t>ngóng</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về</a:t>
            </a:r>
            <a:r>
              <a:rPr lang="vi-VN" dirty="0" smtClean="0">
                <a:solidFill>
                  <a:srgbClr val="FFFF00"/>
                </a:solidFill>
              </a:rPr>
              <a:t>.</a:t>
            </a:r>
            <a:r>
              <a:rPr lang="en-US" dirty="0" smtClean="0">
                <a:solidFill>
                  <a:srgbClr val="FFFF00"/>
                </a:solidFill>
              </a:rPr>
              <a:t> </a:t>
            </a:r>
            <a:r>
              <a:rPr lang="en-US" dirty="0" err="1" smtClean="0">
                <a:solidFill>
                  <a:srgbClr val="FFFF00"/>
                </a:solidFill>
              </a:rPr>
              <a:t>Một</a:t>
            </a:r>
            <a:r>
              <a:rPr lang="en-US" dirty="0" smtClean="0">
                <a:solidFill>
                  <a:srgbClr val="FFFF00"/>
                </a:solidFill>
              </a:rPr>
              <a:t> </a:t>
            </a:r>
            <a:r>
              <a:rPr lang="en-US" dirty="0" err="1" smtClean="0">
                <a:solidFill>
                  <a:srgbClr val="FFFF00"/>
                </a:solidFill>
              </a:rPr>
              <a:t>thời</a:t>
            </a:r>
            <a:r>
              <a:rPr lang="en-US" dirty="0" smtClean="0">
                <a:solidFill>
                  <a:srgbClr val="FFFF00"/>
                </a:solidFill>
              </a:rPr>
              <a:t> </a:t>
            </a:r>
            <a:r>
              <a:rPr lang="en-US" dirty="0" err="1" smtClean="0">
                <a:solidFill>
                  <a:srgbClr val="FFFF00"/>
                </a:solidFill>
              </a:rPr>
              <a:t>gian</a:t>
            </a:r>
            <a:r>
              <a:rPr lang="en-US" dirty="0" smtClean="0">
                <a:solidFill>
                  <a:srgbClr val="FFFF00"/>
                </a:solidFill>
              </a:rPr>
              <a:t> </a:t>
            </a:r>
            <a:r>
              <a:rPr lang="en-US" dirty="0" err="1" smtClean="0">
                <a:solidFill>
                  <a:srgbClr val="FFFF00"/>
                </a:solidFill>
              </a:rPr>
              <a:t>trôi</a:t>
            </a:r>
            <a:r>
              <a:rPr lang="en-US" dirty="0" smtClean="0">
                <a:solidFill>
                  <a:srgbClr val="FFFF00"/>
                </a:solidFill>
              </a:rPr>
              <a:t> qua </a:t>
            </a:r>
            <a:r>
              <a:rPr lang="en-US" dirty="0" err="1" smtClean="0">
                <a:solidFill>
                  <a:srgbClr val="FFFF00"/>
                </a:solidFill>
              </a:rPr>
              <a:t>mà</a:t>
            </a:r>
            <a:r>
              <a:rPr lang="en-US" dirty="0" smtClean="0">
                <a:solidFill>
                  <a:srgbClr val="FFFF00"/>
                </a:solidFill>
              </a:rPr>
              <a:t> </a:t>
            </a:r>
            <a:r>
              <a:rPr lang="en-US" dirty="0" err="1" smtClean="0">
                <a:solidFill>
                  <a:srgbClr val="FFFF00"/>
                </a:solidFill>
              </a:rPr>
              <a:t>không</a:t>
            </a:r>
            <a:r>
              <a:rPr lang="en-US" dirty="0" smtClean="0">
                <a:solidFill>
                  <a:srgbClr val="FFFF00"/>
                </a:solidFill>
              </a:rPr>
              <a:t> </a:t>
            </a:r>
            <a:r>
              <a:rPr lang="en-US" dirty="0" err="1" smtClean="0">
                <a:solidFill>
                  <a:srgbClr val="FFFF00"/>
                </a:solidFill>
              </a:rPr>
              <a:t>thấy</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về</a:t>
            </a:r>
            <a:r>
              <a:rPr lang="en-US" dirty="0" smtClean="0">
                <a:solidFill>
                  <a:srgbClr val="FFFF00"/>
                </a:solidFill>
              </a:rPr>
              <a:t>. </a:t>
            </a:r>
            <a:r>
              <a:rPr lang="en-US" dirty="0" err="1" smtClean="0">
                <a:solidFill>
                  <a:srgbClr val="FFFF00"/>
                </a:solidFill>
              </a:rPr>
              <a:t>Vì</a:t>
            </a:r>
            <a:r>
              <a:rPr lang="en-US" dirty="0" smtClean="0">
                <a:solidFill>
                  <a:srgbClr val="FFFF00"/>
                </a:solidFill>
              </a:rPr>
              <a:t> </a:t>
            </a:r>
            <a:r>
              <a:rPr lang="en-US" dirty="0" err="1" smtClean="0">
                <a:solidFill>
                  <a:srgbClr val="FFFF00"/>
                </a:solidFill>
              </a:rPr>
              <a:t>quá</a:t>
            </a:r>
            <a:r>
              <a:rPr lang="en-US" dirty="0" smtClean="0">
                <a:solidFill>
                  <a:srgbClr val="FFFF00"/>
                </a:solidFill>
              </a:rPr>
              <a:t> </a:t>
            </a:r>
            <a:r>
              <a:rPr lang="en-US" dirty="0" err="1" smtClean="0">
                <a:solidFill>
                  <a:srgbClr val="FFFF00"/>
                </a:solidFill>
              </a:rPr>
              <a:t>đau</a:t>
            </a:r>
            <a:r>
              <a:rPr lang="en-US" dirty="0" smtClean="0">
                <a:solidFill>
                  <a:srgbClr val="FFFF00"/>
                </a:solidFill>
              </a:rPr>
              <a:t> </a:t>
            </a:r>
            <a:r>
              <a:rPr lang="en-US" dirty="0" err="1" smtClean="0">
                <a:solidFill>
                  <a:srgbClr val="FFFF00"/>
                </a:solidFill>
              </a:rPr>
              <a:t>buồn</a:t>
            </a:r>
            <a:r>
              <a:rPr lang="en-US" dirty="0" smtClean="0">
                <a:solidFill>
                  <a:srgbClr val="FFFF00"/>
                </a:solidFill>
              </a:rPr>
              <a:t> </a:t>
            </a:r>
            <a:r>
              <a:rPr lang="en-US" dirty="0" err="1" smtClean="0">
                <a:solidFill>
                  <a:srgbClr val="FFFF00"/>
                </a:solidFill>
              </a:rPr>
              <a:t>và</a:t>
            </a:r>
            <a:r>
              <a:rPr lang="en-US" dirty="0" smtClean="0">
                <a:solidFill>
                  <a:srgbClr val="FFFF00"/>
                </a:solidFill>
              </a:rPr>
              <a:t> </a:t>
            </a:r>
            <a:r>
              <a:rPr lang="en-US" dirty="0" err="1" smtClean="0">
                <a:solidFill>
                  <a:srgbClr val="FFFF00"/>
                </a:solidFill>
              </a:rPr>
              <a:t>kiệt</a:t>
            </a:r>
            <a:r>
              <a:rPr lang="en-US" dirty="0" smtClean="0">
                <a:solidFill>
                  <a:srgbClr val="FFFF00"/>
                </a:solidFill>
              </a:rPr>
              <a:t> </a:t>
            </a:r>
            <a:r>
              <a:rPr lang="en-US" dirty="0" err="1" smtClean="0">
                <a:solidFill>
                  <a:srgbClr val="FFFF00"/>
                </a:solidFill>
              </a:rPr>
              <a:t>sức</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ngục</a:t>
            </a:r>
            <a:r>
              <a:rPr lang="en-US" dirty="0" smtClean="0">
                <a:solidFill>
                  <a:srgbClr val="FFFF00"/>
                </a:solidFill>
              </a:rPr>
              <a:t> </a:t>
            </a:r>
            <a:r>
              <a:rPr lang="en-US" dirty="0" err="1" smtClean="0">
                <a:solidFill>
                  <a:srgbClr val="FFFF00"/>
                </a:solidFill>
              </a:rPr>
              <a:t>xuống</a:t>
            </a:r>
            <a:r>
              <a:rPr lang="en-US" dirty="0" smtClean="0">
                <a:solidFill>
                  <a:srgbClr val="FFFF00"/>
                </a:solidFill>
              </a:rPr>
              <a:t>.</a:t>
            </a:r>
            <a:endParaRPr lang="en-US" dirty="0">
              <a:solidFill>
                <a:srgbClr val="FFFF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0"/>
            <a:ext cx="12192000" cy="5561133"/>
          </a:xfrm>
          <a:prstGeom prst="rect">
            <a:avLst/>
          </a:prstGeom>
        </p:spPr>
      </p:pic>
    </p:spTree>
    <p:extLst>
      <p:ext uri="{BB962C8B-B14F-4D97-AF65-F5344CB8AC3E}">
        <p14:creationId xmlns:p14="http://schemas.microsoft.com/office/powerpoint/2010/main" val="3737375038"/>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73948"/>
            <a:ext cx="12192000" cy="1284051"/>
          </a:xfrm>
          <a:prstGeom prst="rect">
            <a:avLst/>
          </a:prstGeom>
          <a:solidFill>
            <a:srgbClr val="D9CD53"/>
          </a:solidFill>
          <a:ln>
            <a:solidFill>
              <a:srgbClr val="D9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rPr>
              <a:t>     </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hôm</a:t>
            </a:r>
            <a:r>
              <a:rPr lang="en-US" dirty="0" smtClean="0">
                <a:solidFill>
                  <a:srgbClr val="FF0000"/>
                </a:solidFill>
              </a:rPr>
              <a:t>, </a:t>
            </a:r>
            <a:r>
              <a:rPr lang="en-US" dirty="0" err="1" smtClean="0">
                <a:solidFill>
                  <a:srgbClr val="FF0000"/>
                </a:solidFill>
              </a:rPr>
              <a:t>vừ</a:t>
            </a:r>
            <a:r>
              <a:rPr lang="en-US" dirty="0" smtClean="0">
                <a:solidFill>
                  <a:srgbClr val="FF0000"/>
                </a:solidFill>
              </a:rPr>
              <a:t> </a:t>
            </a:r>
            <a:r>
              <a:rPr lang="en-US" dirty="0" err="1" smtClean="0">
                <a:solidFill>
                  <a:srgbClr val="FF0000"/>
                </a:solidFill>
              </a:rPr>
              <a:t>đói</a:t>
            </a:r>
            <a:r>
              <a:rPr lang="en-US" dirty="0" smtClean="0">
                <a:solidFill>
                  <a:srgbClr val="FF0000"/>
                </a:solidFill>
              </a:rPr>
              <a:t> </a:t>
            </a:r>
            <a:r>
              <a:rPr lang="en-US" dirty="0" err="1" smtClean="0">
                <a:solidFill>
                  <a:srgbClr val="FF0000"/>
                </a:solidFill>
              </a:rPr>
              <a:t>vừa</a:t>
            </a:r>
            <a:r>
              <a:rPr lang="en-US" dirty="0" smtClean="0">
                <a:solidFill>
                  <a:srgbClr val="FF0000"/>
                </a:solidFill>
              </a:rPr>
              <a:t> </a:t>
            </a:r>
            <a:r>
              <a:rPr lang="en-US" dirty="0" err="1" smtClean="0">
                <a:solidFill>
                  <a:srgbClr val="FF0000"/>
                </a:solidFill>
              </a:rPr>
              <a:t>mệt</a:t>
            </a:r>
            <a:r>
              <a:rPr lang="en-US" dirty="0" smtClean="0">
                <a:solidFill>
                  <a:srgbClr val="FF0000"/>
                </a:solidFill>
              </a:rPr>
              <a:t>, </a:t>
            </a:r>
            <a:r>
              <a:rPr lang="en-US" dirty="0" err="1" smtClean="0">
                <a:solidFill>
                  <a:srgbClr val="FF0000"/>
                </a:solidFill>
              </a:rPr>
              <a:t>lại</a:t>
            </a:r>
            <a:r>
              <a:rPr lang="en-US" dirty="0" smtClean="0">
                <a:solidFill>
                  <a:srgbClr val="FF0000"/>
                </a:solidFill>
              </a:rPr>
              <a:t> </a:t>
            </a:r>
            <a:r>
              <a:rPr lang="en-US" dirty="0" err="1" smtClean="0">
                <a:solidFill>
                  <a:srgbClr val="FF0000"/>
                </a:solidFill>
              </a:rPr>
              <a:t>bị</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trẻ</a:t>
            </a:r>
            <a:r>
              <a:rPr lang="en-US" dirty="0" smtClean="0">
                <a:solidFill>
                  <a:srgbClr val="FF0000"/>
                </a:solidFill>
              </a:rPr>
              <a:t> </a:t>
            </a:r>
            <a:r>
              <a:rPr lang="en-US" dirty="0" err="1" smtClean="0">
                <a:solidFill>
                  <a:srgbClr val="FF0000"/>
                </a:solidFill>
              </a:rPr>
              <a:t>lớn</a:t>
            </a:r>
            <a:r>
              <a:rPr lang="en-US" dirty="0" smtClean="0">
                <a:solidFill>
                  <a:srgbClr val="FF0000"/>
                </a:solidFill>
              </a:rPr>
              <a:t> </a:t>
            </a:r>
            <a:r>
              <a:rPr lang="en-US" dirty="0" err="1" smtClean="0">
                <a:solidFill>
                  <a:srgbClr val="FF0000"/>
                </a:solidFill>
              </a:rPr>
              <a:t>bắt</a:t>
            </a:r>
            <a:r>
              <a:rPr lang="en-US" dirty="0" smtClean="0">
                <a:solidFill>
                  <a:srgbClr val="FF0000"/>
                </a:solidFill>
              </a:rPr>
              <a:t> </a:t>
            </a:r>
            <a:r>
              <a:rPr lang="en-US" dirty="0" err="1" smtClean="0">
                <a:solidFill>
                  <a:srgbClr val="FF0000"/>
                </a:solidFill>
              </a:rPr>
              <a:t>nạt</a:t>
            </a:r>
            <a:r>
              <a:rPr lang="en-US" dirty="0" smtClean="0">
                <a:solidFill>
                  <a:srgbClr val="FF0000"/>
                </a:solidFill>
              </a:rPr>
              <a:t> </a:t>
            </a:r>
            <a:r>
              <a:rPr lang="en-US" dirty="0" err="1" smtClean="0">
                <a:solidFill>
                  <a:srgbClr val="FF0000"/>
                </a:solidFill>
              </a:rPr>
              <a:t>cậu</a:t>
            </a:r>
            <a:r>
              <a:rPr lang="en-US" dirty="0" smtClean="0">
                <a:solidFill>
                  <a:srgbClr val="FF0000"/>
                </a:solidFill>
              </a:rPr>
              <a:t> </a:t>
            </a:r>
            <a:r>
              <a:rPr lang="en-US" dirty="0" err="1" smtClean="0">
                <a:solidFill>
                  <a:srgbClr val="FF0000"/>
                </a:solidFill>
              </a:rPr>
              <a:t>mới</a:t>
            </a:r>
            <a:r>
              <a:rPr lang="en-US" dirty="0" smtClean="0">
                <a:solidFill>
                  <a:srgbClr val="FF0000"/>
                </a:solidFill>
              </a:rPr>
              <a:t> </a:t>
            </a:r>
            <a:r>
              <a:rPr lang="en-US" dirty="0" err="1" smtClean="0">
                <a:solidFill>
                  <a:srgbClr val="FF0000"/>
                </a:solidFill>
              </a:rPr>
              <a:t>nhớ</a:t>
            </a:r>
            <a:r>
              <a:rPr lang="en-US" dirty="0" smtClean="0">
                <a:solidFill>
                  <a:srgbClr val="FF0000"/>
                </a:solidFill>
              </a:rPr>
              <a:t> </a:t>
            </a:r>
            <a:r>
              <a:rPr lang="en-US" dirty="0" err="1" smtClean="0">
                <a:solidFill>
                  <a:srgbClr val="FF0000"/>
                </a:solidFill>
              </a:rPr>
              <a:t>đến</a:t>
            </a:r>
            <a:r>
              <a:rPr lang="en-US" dirty="0" smtClean="0">
                <a:solidFill>
                  <a:srgbClr val="FF0000"/>
                </a:solidFill>
              </a:rPr>
              <a:t> </a:t>
            </a:r>
            <a:r>
              <a:rPr lang="en-US" dirty="0" err="1" smtClean="0">
                <a:solidFill>
                  <a:srgbClr val="FF0000"/>
                </a:solidFill>
              </a:rPr>
              <a:t>mẹ</a:t>
            </a:r>
            <a:r>
              <a:rPr lang="en-US" dirty="0" smtClean="0">
                <a:solidFill>
                  <a:srgbClr val="FF0000"/>
                </a:solidFill>
              </a:rPr>
              <a:t>” </a:t>
            </a:r>
            <a:r>
              <a:rPr lang="en-US" dirty="0" err="1" smtClean="0">
                <a:solidFill>
                  <a:srgbClr val="FF0000"/>
                </a:solidFill>
              </a:rPr>
              <a:t>Phải</a:t>
            </a:r>
            <a:r>
              <a:rPr lang="en-US" dirty="0" smtClean="0">
                <a:solidFill>
                  <a:srgbClr val="FF0000"/>
                </a:solidFill>
              </a:rPr>
              <a:t> </a:t>
            </a:r>
            <a:r>
              <a:rPr lang="en-US" dirty="0" err="1" smtClean="0">
                <a:solidFill>
                  <a:srgbClr val="FF0000"/>
                </a:solidFill>
              </a:rPr>
              <a:t>rồi</a:t>
            </a:r>
            <a:r>
              <a:rPr lang="en-US" dirty="0" smtClean="0">
                <a:solidFill>
                  <a:srgbClr val="FF0000"/>
                </a:solidFill>
              </a:rPr>
              <a:t> </a:t>
            </a:r>
            <a:r>
              <a:rPr lang="en-US" dirty="0" err="1" smtClean="0">
                <a:solidFill>
                  <a:srgbClr val="FF0000"/>
                </a:solidFill>
              </a:rPr>
              <a:t>khi</a:t>
            </a:r>
            <a:r>
              <a:rPr lang="en-US" dirty="0" smtClean="0">
                <a:solidFill>
                  <a:srgbClr val="FF0000"/>
                </a:solidFill>
              </a:rPr>
              <a:t> </a:t>
            </a:r>
            <a:r>
              <a:rPr lang="en-US" dirty="0" err="1" smtClean="0">
                <a:solidFill>
                  <a:srgbClr val="FF0000"/>
                </a:solidFill>
              </a:rPr>
              <a:t>mình</a:t>
            </a:r>
            <a:r>
              <a:rPr lang="en-US" dirty="0" smtClean="0">
                <a:solidFill>
                  <a:srgbClr val="FF0000"/>
                </a:solidFill>
              </a:rPr>
              <a:t> </a:t>
            </a:r>
            <a:r>
              <a:rPr lang="en-US" dirty="0" err="1" smtClean="0">
                <a:solidFill>
                  <a:srgbClr val="FF0000"/>
                </a:solidFill>
              </a:rPr>
              <a:t>đói</a:t>
            </a:r>
            <a:r>
              <a:rPr lang="en-US" dirty="0" smtClean="0">
                <a:solidFill>
                  <a:srgbClr val="FF0000"/>
                </a:solidFill>
              </a:rPr>
              <a:t> </a:t>
            </a:r>
            <a:r>
              <a:rPr lang="en-US" dirty="0" err="1" smtClean="0">
                <a:solidFill>
                  <a:srgbClr val="FF0000"/>
                </a:solidFill>
              </a:rPr>
              <a:t>mẹ</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mình</a:t>
            </a:r>
            <a:r>
              <a:rPr lang="en-US" dirty="0" smtClean="0">
                <a:solidFill>
                  <a:srgbClr val="FF0000"/>
                </a:solidFill>
              </a:rPr>
              <a:t> </a:t>
            </a:r>
            <a:r>
              <a:rPr lang="en-US" dirty="0" err="1" smtClean="0">
                <a:solidFill>
                  <a:srgbClr val="FF0000"/>
                </a:solidFill>
              </a:rPr>
              <a:t>ăn</a:t>
            </a:r>
            <a:r>
              <a:rPr lang="en-US" dirty="0" smtClean="0">
                <a:solidFill>
                  <a:srgbClr val="FF0000"/>
                </a:solidFill>
              </a:rPr>
              <a:t>, </a:t>
            </a:r>
            <a:r>
              <a:rPr lang="en-US" dirty="0" err="1" smtClean="0">
                <a:solidFill>
                  <a:srgbClr val="FF0000"/>
                </a:solidFill>
              </a:rPr>
              <a:t>khi</a:t>
            </a:r>
            <a:r>
              <a:rPr lang="en-US" dirty="0" smtClean="0">
                <a:solidFill>
                  <a:srgbClr val="FF0000"/>
                </a:solidFill>
              </a:rPr>
              <a:t> </a:t>
            </a:r>
            <a:r>
              <a:rPr lang="en-US" dirty="0" err="1" smtClean="0">
                <a:solidFill>
                  <a:srgbClr val="FF0000"/>
                </a:solidFill>
              </a:rPr>
              <a:t>mình</a:t>
            </a:r>
            <a:r>
              <a:rPr lang="en-US" dirty="0" smtClean="0">
                <a:solidFill>
                  <a:srgbClr val="FF0000"/>
                </a:solidFill>
              </a:rPr>
              <a:t> </a:t>
            </a:r>
            <a:r>
              <a:rPr lang="en-US" dirty="0" err="1" smtClean="0">
                <a:solidFill>
                  <a:srgbClr val="FF0000"/>
                </a:solidFill>
              </a:rPr>
              <a:t>bị</a:t>
            </a:r>
            <a:r>
              <a:rPr lang="en-US" dirty="0" smtClean="0">
                <a:solidFill>
                  <a:srgbClr val="FF0000"/>
                </a:solidFill>
              </a:rPr>
              <a:t> </a:t>
            </a:r>
            <a:r>
              <a:rPr lang="en-US" dirty="0" err="1" smtClean="0">
                <a:solidFill>
                  <a:srgbClr val="FF0000"/>
                </a:solidFill>
              </a:rPr>
              <a:t>bắt</a:t>
            </a:r>
            <a:r>
              <a:rPr lang="en-US" dirty="0" smtClean="0">
                <a:solidFill>
                  <a:srgbClr val="FF0000"/>
                </a:solidFill>
              </a:rPr>
              <a:t> </a:t>
            </a:r>
            <a:r>
              <a:rPr lang="en-US" dirty="0" err="1" smtClean="0">
                <a:solidFill>
                  <a:srgbClr val="FF0000"/>
                </a:solidFill>
              </a:rPr>
              <a:t>nạt</a:t>
            </a:r>
            <a:r>
              <a:rPr lang="en-US" dirty="0" smtClean="0">
                <a:solidFill>
                  <a:srgbClr val="FF0000"/>
                </a:solidFill>
              </a:rPr>
              <a:t> </a:t>
            </a:r>
            <a:r>
              <a:rPr lang="en-US" dirty="0" err="1" smtClean="0">
                <a:solidFill>
                  <a:srgbClr val="FF0000"/>
                </a:solidFill>
              </a:rPr>
              <a:t>mẹ</a:t>
            </a:r>
            <a:r>
              <a:rPr lang="en-US" dirty="0" smtClean="0">
                <a:solidFill>
                  <a:srgbClr val="FF0000"/>
                </a:solidFill>
              </a:rPr>
              <a:t> </a:t>
            </a:r>
            <a:r>
              <a:rPr lang="en-US" dirty="0" err="1" smtClean="0">
                <a:solidFill>
                  <a:srgbClr val="FF0000"/>
                </a:solidFill>
              </a:rPr>
              <a:t>vẫn</a:t>
            </a:r>
            <a:r>
              <a:rPr lang="en-US" dirty="0" smtClean="0">
                <a:solidFill>
                  <a:srgbClr val="FF0000"/>
                </a:solidFill>
              </a:rPr>
              <a:t> </a:t>
            </a:r>
            <a:r>
              <a:rPr lang="en-US" dirty="0" err="1" smtClean="0">
                <a:solidFill>
                  <a:srgbClr val="FF0000"/>
                </a:solidFill>
              </a:rPr>
              <a:t>bênh</a:t>
            </a:r>
            <a:r>
              <a:rPr lang="en-US" dirty="0" smtClean="0">
                <a:solidFill>
                  <a:srgbClr val="FF0000"/>
                </a:solidFill>
              </a:rPr>
              <a:t> </a:t>
            </a:r>
            <a:r>
              <a:rPr lang="en-US" dirty="0" err="1" smtClean="0">
                <a:solidFill>
                  <a:srgbClr val="FF0000"/>
                </a:solidFill>
              </a:rPr>
              <a:t>mình</a:t>
            </a:r>
            <a:r>
              <a:rPr lang="en-US" dirty="0" smtClean="0">
                <a:solidFill>
                  <a:srgbClr val="FF0000"/>
                </a:solidFill>
              </a:rPr>
              <a:t>, </a:t>
            </a:r>
            <a:r>
              <a:rPr lang="en-US" dirty="0" err="1" smtClean="0">
                <a:solidFill>
                  <a:srgbClr val="FF0000"/>
                </a:solidFill>
              </a:rPr>
              <a:t>về</a:t>
            </a:r>
            <a:r>
              <a:rPr lang="en-US" dirty="0" smtClean="0">
                <a:solidFill>
                  <a:srgbClr val="FF0000"/>
                </a:solidFill>
              </a:rPr>
              <a:t> </a:t>
            </a:r>
            <a:r>
              <a:rPr lang="en-US" dirty="0" err="1" smtClean="0">
                <a:solidFill>
                  <a:srgbClr val="FF0000"/>
                </a:solidFill>
              </a:rPr>
              <a:t>với</a:t>
            </a:r>
            <a:r>
              <a:rPr lang="en-US" dirty="0" smtClean="0">
                <a:solidFill>
                  <a:srgbClr val="FF0000"/>
                </a:solidFill>
              </a:rPr>
              <a:t> </a:t>
            </a:r>
            <a:r>
              <a:rPr lang="en-US" dirty="0" err="1" smtClean="0">
                <a:solidFill>
                  <a:srgbClr val="FF0000"/>
                </a:solidFill>
              </a:rPr>
              <a:t>mẹ</a:t>
            </a:r>
            <a:r>
              <a:rPr lang="en-US" dirty="0" smtClean="0">
                <a:solidFill>
                  <a:srgbClr val="FF0000"/>
                </a:solidFill>
              </a:rPr>
              <a:t> </a:t>
            </a:r>
            <a:r>
              <a:rPr lang="en-US" dirty="0" err="1" smtClean="0">
                <a:solidFill>
                  <a:srgbClr val="FF0000"/>
                </a:solidFill>
              </a:rPr>
              <a:t>thôi</a:t>
            </a:r>
            <a:endParaRPr lang="vi-VN" dirty="0">
              <a:solidFill>
                <a:srgbClr val="FF00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573947"/>
          </a:xfrm>
          <a:prstGeom prst="rect">
            <a:avLst/>
          </a:prstGeom>
        </p:spPr>
      </p:pic>
    </p:spTree>
    <p:extLst>
      <p:ext uri="{BB962C8B-B14F-4D97-AF65-F5344CB8AC3E}">
        <p14:creationId xmlns:p14="http://schemas.microsoft.com/office/powerpoint/2010/main" val="22231634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91846"/>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37761"/>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liền</a:t>
            </a:r>
            <a:r>
              <a:rPr lang="en-US" dirty="0" smtClean="0">
                <a:solidFill>
                  <a:srgbClr val="FFFF00"/>
                </a:solidFill>
              </a:rPr>
              <a:t> </a:t>
            </a:r>
            <a:r>
              <a:rPr lang="en-US" dirty="0" err="1" smtClean="0">
                <a:solidFill>
                  <a:srgbClr val="FFFF00"/>
                </a:solidFill>
              </a:rPr>
              <a:t>tìm</a:t>
            </a:r>
            <a:r>
              <a:rPr lang="en-US" dirty="0" smtClean="0">
                <a:solidFill>
                  <a:srgbClr val="FFFF00"/>
                </a:solidFill>
              </a:rPr>
              <a:t> </a:t>
            </a:r>
            <a:r>
              <a:rPr lang="en-US" dirty="0" err="1" smtClean="0">
                <a:solidFill>
                  <a:srgbClr val="FFFF00"/>
                </a:solidFill>
              </a:rPr>
              <a:t>đường</a:t>
            </a:r>
            <a:r>
              <a:rPr lang="en-US" dirty="0" smtClean="0">
                <a:solidFill>
                  <a:srgbClr val="FFFF00"/>
                </a:solidFill>
              </a:rPr>
              <a:t> </a:t>
            </a:r>
            <a:r>
              <a:rPr lang="en-US" dirty="0" err="1" smtClean="0">
                <a:solidFill>
                  <a:srgbClr val="FFFF00"/>
                </a:solidFill>
              </a:rPr>
              <a:t>về</a:t>
            </a:r>
            <a:r>
              <a:rPr lang="en-US" dirty="0" smtClean="0">
                <a:solidFill>
                  <a:srgbClr val="FFFF00"/>
                </a:solidFill>
              </a:rPr>
              <a:t> </a:t>
            </a:r>
            <a:r>
              <a:rPr lang="en-US" dirty="0" err="1" smtClean="0">
                <a:solidFill>
                  <a:srgbClr val="FFFF00"/>
                </a:solidFill>
              </a:rPr>
              <a:t>nhà</a:t>
            </a:r>
            <a:r>
              <a:rPr lang="en-US" dirty="0" smtClean="0">
                <a:solidFill>
                  <a:srgbClr val="FFFF00"/>
                </a:solidFill>
              </a:rPr>
              <a:t>. Ở </a:t>
            </a:r>
            <a:r>
              <a:rPr lang="en-US" dirty="0" err="1" smtClean="0">
                <a:solidFill>
                  <a:srgbClr val="FFFF00"/>
                </a:solidFill>
              </a:rPr>
              <a:t>nhà</a:t>
            </a:r>
            <a:r>
              <a:rPr lang="en-US" dirty="0" smtClean="0">
                <a:solidFill>
                  <a:srgbClr val="FFFF00"/>
                </a:solidFill>
              </a:rPr>
              <a:t> </a:t>
            </a:r>
            <a:r>
              <a:rPr lang="en-US" dirty="0" err="1" smtClean="0">
                <a:solidFill>
                  <a:srgbClr val="FFFF00"/>
                </a:solidFill>
              </a:rPr>
              <a:t>cảnh</a:t>
            </a:r>
            <a:r>
              <a:rPr lang="en-US" dirty="0" smtClean="0">
                <a:solidFill>
                  <a:srgbClr val="FFFF00"/>
                </a:solidFill>
              </a:rPr>
              <a:t> </a:t>
            </a:r>
            <a:r>
              <a:rPr lang="en-US" dirty="0" err="1" smtClean="0">
                <a:solidFill>
                  <a:srgbClr val="FFFF00"/>
                </a:solidFill>
              </a:rPr>
              <a:t>vật</a:t>
            </a:r>
            <a:r>
              <a:rPr lang="en-US" dirty="0" smtClean="0">
                <a:solidFill>
                  <a:srgbClr val="FFFF00"/>
                </a:solidFill>
              </a:rPr>
              <a:t> </a:t>
            </a:r>
            <a:r>
              <a:rPr lang="en-US" dirty="0" err="1" smtClean="0">
                <a:solidFill>
                  <a:srgbClr val="FFFF00"/>
                </a:solidFill>
              </a:rPr>
              <a:t>vẫn</a:t>
            </a:r>
            <a:r>
              <a:rPr lang="en-US" dirty="0" smtClean="0">
                <a:solidFill>
                  <a:srgbClr val="FFFF00"/>
                </a:solidFill>
              </a:rPr>
              <a:t> </a:t>
            </a:r>
            <a:r>
              <a:rPr lang="en-US" dirty="0" err="1" smtClean="0">
                <a:solidFill>
                  <a:srgbClr val="FFFF00"/>
                </a:solidFill>
              </a:rPr>
              <a:t>như</a:t>
            </a:r>
            <a:r>
              <a:rPr lang="en-US" dirty="0" smtClean="0">
                <a:solidFill>
                  <a:srgbClr val="FFFF00"/>
                </a:solidFill>
              </a:rPr>
              <a:t> </a:t>
            </a:r>
            <a:r>
              <a:rPr lang="en-US" dirty="0" err="1" smtClean="0">
                <a:solidFill>
                  <a:srgbClr val="FFFF00"/>
                </a:solidFill>
              </a:rPr>
              <a:t>xưa</a:t>
            </a:r>
            <a:r>
              <a:rPr lang="en-US" dirty="0" smtClean="0">
                <a:solidFill>
                  <a:srgbClr val="FFFF00"/>
                </a:solidFill>
              </a:rPr>
              <a:t>, </a:t>
            </a:r>
            <a:r>
              <a:rPr lang="en-US" dirty="0" err="1" smtClean="0">
                <a:solidFill>
                  <a:srgbClr val="FFFF00"/>
                </a:solidFill>
              </a:rPr>
              <a:t>nhưng</a:t>
            </a:r>
            <a:r>
              <a:rPr lang="en-US" dirty="0" smtClean="0">
                <a:solidFill>
                  <a:srgbClr val="FFFF00"/>
                </a:solidFill>
              </a:rPr>
              <a:t> </a:t>
            </a:r>
            <a:r>
              <a:rPr lang="en-US" dirty="0" err="1" smtClean="0">
                <a:solidFill>
                  <a:srgbClr val="FFFF00"/>
                </a:solidFill>
              </a:rPr>
              <a:t>không</a:t>
            </a:r>
            <a:r>
              <a:rPr lang="en-US" dirty="0" smtClean="0">
                <a:solidFill>
                  <a:srgbClr val="FFFF00"/>
                </a:solidFill>
              </a:rPr>
              <a:t> </a:t>
            </a:r>
            <a:r>
              <a:rPr lang="en-US" dirty="0" err="1" smtClean="0">
                <a:solidFill>
                  <a:srgbClr val="FFFF00"/>
                </a:solidFill>
              </a:rPr>
              <a:t>thấy</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đâu</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liền</a:t>
            </a:r>
            <a:r>
              <a:rPr lang="en-US" dirty="0" smtClean="0">
                <a:solidFill>
                  <a:srgbClr val="FFFF00"/>
                </a:solidFill>
              </a:rPr>
              <a:t> </a:t>
            </a:r>
            <a:r>
              <a:rPr lang="en-US" dirty="0" err="1" smtClean="0">
                <a:solidFill>
                  <a:srgbClr val="FFFF00"/>
                </a:solidFill>
              </a:rPr>
              <a:t>gọi</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ơi</a:t>
            </a:r>
            <a:r>
              <a:rPr lang="en-US" dirty="0" smtClean="0">
                <a:solidFill>
                  <a:srgbClr val="FFFF00"/>
                </a:solidFill>
              </a:rPr>
              <a:t>, </a:t>
            </a:r>
            <a:r>
              <a:rPr lang="en-US" dirty="0" err="1" smtClean="0">
                <a:solidFill>
                  <a:srgbClr val="FFFF00"/>
                </a:solidFill>
              </a:rPr>
              <a:t>mẹ</a:t>
            </a:r>
            <a:r>
              <a:rPr lang="en-US" dirty="0" smtClean="0">
                <a:solidFill>
                  <a:srgbClr val="FFFF00"/>
                </a:solidFill>
              </a:rPr>
              <a:t> </a:t>
            </a:r>
            <a:r>
              <a:rPr lang="en-US" dirty="0" err="1" smtClean="0">
                <a:solidFill>
                  <a:srgbClr val="FFFF00"/>
                </a:solidFill>
              </a:rPr>
              <a:t>đi</a:t>
            </a:r>
            <a:r>
              <a:rPr lang="en-US" dirty="0" smtClean="0">
                <a:solidFill>
                  <a:srgbClr val="FFFF00"/>
                </a:solidFill>
              </a:rPr>
              <a:t> </a:t>
            </a:r>
            <a:r>
              <a:rPr lang="en-US" dirty="0" err="1" smtClean="0">
                <a:solidFill>
                  <a:srgbClr val="FFFF00"/>
                </a:solidFill>
              </a:rPr>
              <a:t>đâu</a:t>
            </a:r>
            <a:r>
              <a:rPr lang="en-US" dirty="0" smtClean="0">
                <a:solidFill>
                  <a:srgbClr val="FFFF00"/>
                </a:solidFill>
              </a:rPr>
              <a:t> </a:t>
            </a:r>
            <a:r>
              <a:rPr lang="en-US" dirty="0" err="1" smtClean="0">
                <a:solidFill>
                  <a:srgbClr val="FFFF00"/>
                </a:solidFill>
              </a:rPr>
              <a:t>rồi</a:t>
            </a:r>
            <a:r>
              <a:rPr lang="en-US" dirty="0" smtClean="0">
                <a:solidFill>
                  <a:srgbClr val="FFFF00"/>
                </a:solidFill>
              </a:rPr>
              <a:t>, con </a:t>
            </a:r>
            <a:r>
              <a:rPr lang="en-US" dirty="0" err="1" smtClean="0">
                <a:solidFill>
                  <a:srgbClr val="FFFF00"/>
                </a:solidFill>
              </a:rPr>
              <a:t>đói</a:t>
            </a:r>
            <a:r>
              <a:rPr lang="en-US" dirty="0" smtClean="0">
                <a:solidFill>
                  <a:srgbClr val="FFFF00"/>
                </a:solidFill>
              </a:rPr>
              <a:t> </a:t>
            </a:r>
            <a:r>
              <a:rPr lang="en-US" dirty="0" err="1" smtClean="0">
                <a:solidFill>
                  <a:srgbClr val="FFFF00"/>
                </a:solidFill>
              </a:rPr>
              <a:t>quá</a:t>
            </a:r>
            <a:r>
              <a:rPr lang="en-US" dirty="0" smtClean="0">
                <a:solidFill>
                  <a:srgbClr val="FFFF00"/>
                </a:solidFill>
              </a:rPr>
              <a:t>”</a:t>
            </a:r>
            <a:r>
              <a:rPr lang="vi-VN" dirty="0" smtClean="0">
                <a:solidFill>
                  <a:srgbClr val="FFFF00"/>
                </a:solidFill>
              </a:rPr>
              <a:t>.</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bé</a:t>
            </a:r>
            <a:r>
              <a:rPr lang="en-US" dirty="0" smtClean="0">
                <a:solidFill>
                  <a:srgbClr val="FFFF00"/>
                </a:solidFill>
              </a:rPr>
              <a:t> </a:t>
            </a:r>
            <a:r>
              <a:rPr lang="en-US" dirty="0" err="1" smtClean="0">
                <a:solidFill>
                  <a:srgbClr val="FFFF00"/>
                </a:solidFill>
              </a:rPr>
              <a:t>gục</a:t>
            </a:r>
            <a:r>
              <a:rPr lang="en-US" dirty="0" smtClean="0">
                <a:solidFill>
                  <a:srgbClr val="FFFF00"/>
                </a:solidFill>
              </a:rPr>
              <a:t> </a:t>
            </a:r>
            <a:r>
              <a:rPr lang="en-US" dirty="0" err="1" smtClean="0">
                <a:solidFill>
                  <a:srgbClr val="FFFF00"/>
                </a:solidFill>
              </a:rPr>
              <a:t>xuống</a:t>
            </a:r>
            <a:r>
              <a:rPr lang="en-US" dirty="0" smtClean="0">
                <a:solidFill>
                  <a:srgbClr val="FFFF00"/>
                </a:solidFill>
              </a:rPr>
              <a:t> </a:t>
            </a:r>
            <a:r>
              <a:rPr lang="en-US" dirty="0" err="1" smtClean="0">
                <a:solidFill>
                  <a:srgbClr val="FFFF00"/>
                </a:solidFill>
              </a:rPr>
              <a:t>rồi</a:t>
            </a:r>
            <a:r>
              <a:rPr lang="en-US" dirty="0" smtClean="0">
                <a:solidFill>
                  <a:srgbClr val="FFFF00"/>
                </a:solidFill>
              </a:rPr>
              <a:t> </a:t>
            </a:r>
            <a:r>
              <a:rPr lang="en-US" dirty="0" err="1" smtClean="0">
                <a:solidFill>
                  <a:srgbClr val="FFFF00"/>
                </a:solidFill>
              </a:rPr>
              <a:t>ôm</a:t>
            </a:r>
            <a:r>
              <a:rPr lang="en-US" dirty="0" smtClean="0">
                <a:solidFill>
                  <a:srgbClr val="FFFF00"/>
                </a:solidFill>
              </a:rPr>
              <a:t> </a:t>
            </a:r>
            <a:r>
              <a:rPr lang="en-US" dirty="0" err="1" smtClean="0">
                <a:solidFill>
                  <a:srgbClr val="FFFF00"/>
                </a:solidFill>
              </a:rPr>
              <a:t>một</a:t>
            </a:r>
            <a:r>
              <a:rPr lang="en-US" dirty="0" smtClean="0">
                <a:solidFill>
                  <a:srgbClr val="FFFF00"/>
                </a:solidFill>
              </a:rPr>
              <a:t> </a:t>
            </a:r>
            <a:r>
              <a:rPr lang="en-US" dirty="0" err="1" smtClean="0">
                <a:solidFill>
                  <a:srgbClr val="FFFF00"/>
                </a:solidFill>
              </a:rPr>
              <a:t>cây</a:t>
            </a:r>
            <a:r>
              <a:rPr lang="en-US" dirty="0" smtClean="0">
                <a:solidFill>
                  <a:srgbClr val="FFFF00"/>
                </a:solidFill>
              </a:rPr>
              <a:t> </a:t>
            </a:r>
            <a:r>
              <a:rPr lang="en-US" dirty="0" err="1" smtClean="0">
                <a:solidFill>
                  <a:srgbClr val="FFFF00"/>
                </a:solidFill>
              </a:rPr>
              <a:t>xanh</a:t>
            </a:r>
            <a:r>
              <a:rPr lang="en-US" dirty="0" smtClean="0">
                <a:solidFill>
                  <a:srgbClr val="FFFF00"/>
                </a:solidFill>
              </a:rPr>
              <a:t> </a:t>
            </a:r>
            <a:r>
              <a:rPr lang="en-US" dirty="0" err="1" smtClean="0">
                <a:solidFill>
                  <a:srgbClr val="FFFF00"/>
                </a:solidFill>
              </a:rPr>
              <a:t>trong</a:t>
            </a:r>
            <a:r>
              <a:rPr lang="en-US" dirty="0" smtClean="0">
                <a:solidFill>
                  <a:srgbClr val="FFFF00"/>
                </a:solidFill>
              </a:rPr>
              <a:t> </a:t>
            </a:r>
            <a:r>
              <a:rPr lang="en-US" dirty="0" err="1" smtClean="0">
                <a:solidFill>
                  <a:srgbClr val="FFFF00"/>
                </a:solidFill>
              </a:rPr>
              <a:t>vườn</a:t>
            </a:r>
            <a:r>
              <a:rPr lang="en-US" dirty="0" smtClean="0">
                <a:solidFill>
                  <a:srgbClr val="FFFF00"/>
                </a:solidFill>
              </a:rPr>
              <a:t> </a:t>
            </a:r>
            <a:r>
              <a:rPr lang="en-US" dirty="0" err="1" smtClean="0">
                <a:solidFill>
                  <a:srgbClr val="FFFF00"/>
                </a:solidFill>
              </a:rPr>
              <a:t>mà</a:t>
            </a:r>
            <a:r>
              <a:rPr lang="en-US" dirty="0" smtClean="0">
                <a:solidFill>
                  <a:srgbClr val="FFFF00"/>
                </a:solidFill>
              </a:rPr>
              <a:t> </a:t>
            </a:r>
            <a:r>
              <a:rPr lang="en-US" dirty="0" err="1" smtClean="0">
                <a:solidFill>
                  <a:srgbClr val="FFFF00"/>
                </a:solidFill>
              </a:rPr>
              <a:t>khóc</a:t>
            </a:r>
            <a:r>
              <a:rPr lang="en-US" dirty="0" smtClean="0">
                <a:solidFill>
                  <a:srgbClr val="FFFF00"/>
                </a:solidFill>
              </a:rPr>
              <a:t>.</a:t>
            </a:r>
            <a:endParaRPr lang="vi-VN" dirty="0">
              <a:solidFill>
                <a:srgbClr val="FFFF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041" y="1270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0"/>
            <a:ext cx="12192000" cy="5273905"/>
          </a:xfrm>
          <a:prstGeom prst="rect">
            <a:avLst/>
          </a:prstGeom>
        </p:spPr>
      </p:pic>
    </p:spTree>
    <p:extLst>
      <p:ext uri="{BB962C8B-B14F-4D97-AF65-F5344CB8AC3E}">
        <p14:creationId xmlns:p14="http://schemas.microsoft.com/office/powerpoint/2010/main" val="4599606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91846"/>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37761"/>
            <a:ext cx="12192000" cy="1566154"/>
          </a:xfrm>
          <a:prstGeom prst="rect">
            <a:avLst/>
          </a:prstGeom>
          <a:solidFill>
            <a:srgbClr val="213365"/>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00"/>
                </a:solidFill>
              </a:rPr>
              <a:t>     </a:t>
            </a:r>
            <a:r>
              <a:rPr lang="en-US" dirty="0" err="1" smtClean="0">
                <a:solidFill>
                  <a:srgbClr val="FFFF00"/>
                </a:solidFill>
              </a:rPr>
              <a:t>Kỳ</a:t>
            </a:r>
            <a:r>
              <a:rPr lang="en-US" dirty="0" smtClean="0">
                <a:solidFill>
                  <a:srgbClr val="FFFF00"/>
                </a:solidFill>
              </a:rPr>
              <a:t> </a:t>
            </a:r>
            <a:r>
              <a:rPr lang="en-US" dirty="0" err="1" smtClean="0">
                <a:solidFill>
                  <a:srgbClr val="FFFF00"/>
                </a:solidFill>
              </a:rPr>
              <a:t>lạ</a:t>
            </a:r>
            <a:r>
              <a:rPr lang="en-US" dirty="0" smtClean="0">
                <a:solidFill>
                  <a:srgbClr val="FFFF00"/>
                </a:solidFill>
              </a:rPr>
              <a:t> </a:t>
            </a:r>
            <a:r>
              <a:rPr lang="en-US" dirty="0" err="1" smtClean="0">
                <a:solidFill>
                  <a:srgbClr val="FFFF00"/>
                </a:solidFill>
              </a:rPr>
              <a:t>thay</a:t>
            </a:r>
            <a:r>
              <a:rPr lang="en-US" dirty="0" smtClean="0">
                <a:solidFill>
                  <a:srgbClr val="FFFF00"/>
                </a:solidFill>
              </a:rPr>
              <a:t>, </a:t>
            </a:r>
            <a:r>
              <a:rPr lang="en-US" dirty="0" err="1" smtClean="0">
                <a:solidFill>
                  <a:srgbClr val="FFFF00"/>
                </a:solidFill>
              </a:rPr>
              <a:t>cây</a:t>
            </a:r>
            <a:r>
              <a:rPr lang="en-US" dirty="0" smtClean="0">
                <a:solidFill>
                  <a:srgbClr val="FFFF00"/>
                </a:solidFill>
              </a:rPr>
              <a:t> </a:t>
            </a:r>
            <a:r>
              <a:rPr lang="en-US" dirty="0" err="1" smtClean="0">
                <a:solidFill>
                  <a:srgbClr val="FFFF00"/>
                </a:solidFill>
              </a:rPr>
              <a:t>xanh</a:t>
            </a:r>
            <a:r>
              <a:rPr lang="en-US" dirty="0" smtClean="0">
                <a:solidFill>
                  <a:srgbClr val="FFFF00"/>
                </a:solidFill>
              </a:rPr>
              <a:t> </a:t>
            </a:r>
            <a:r>
              <a:rPr lang="en-US" dirty="0" err="1" smtClean="0">
                <a:solidFill>
                  <a:srgbClr val="FFFF00"/>
                </a:solidFill>
              </a:rPr>
              <a:t>bông</a:t>
            </a:r>
            <a:r>
              <a:rPr lang="en-US" dirty="0" smtClean="0">
                <a:solidFill>
                  <a:srgbClr val="FFFF00"/>
                </a:solidFill>
              </a:rPr>
              <a:t> run </a:t>
            </a:r>
            <a:r>
              <a:rPr lang="en-US" dirty="0" err="1" smtClean="0">
                <a:solidFill>
                  <a:srgbClr val="FFFF00"/>
                </a:solidFill>
              </a:rPr>
              <a:t>rẩy</a:t>
            </a:r>
            <a:r>
              <a:rPr lang="en-US" dirty="0" smtClean="0">
                <a:solidFill>
                  <a:srgbClr val="FFFF00"/>
                </a:solidFill>
              </a:rPr>
              <a:t>. </a:t>
            </a:r>
            <a:r>
              <a:rPr lang="en-US" dirty="0" err="1" smtClean="0">
                <a:solidFill>
                  <a:srgbClr val="FFFF00"/>
                </a:solidFill>
              </a:rPr>
              <a:t>Từ</a:t>
            </a:r>
            <a:r>
              <a:rPr lang="en-US" dirty="0" smtClean="0">
                <a:solidFill>
                  <a:srgbClr val="FFFF00"/>
                </a:solidFill>
              </a:rPr>
              <a:t> </a:t>
            </a:r>
            <a:r>
              <a:rPr lang="en-US" dirty="0" err="1" smtClean="0">
                <a:solidFill>
                  <a:srgbClr val="FFFF00"/>
                </a:solidFill>
              </a:rPr>
              <a:t>các</a:t>
            </a:r>
            <a:r>
              <a:rPr lang="en-US" dirty="0" smtClean="0">
                <a:solidFill>
                  <a:srgbClr val="FFFF00"/>
                </a:solidFill>
              </a:rPr>
              <a:t> </a:t>
            </a:r>
            <a:r>
              <a:rPr lang="en-US" dirty="0" err="1" smtClean="0">
                <a:solidFill>
                  <a:srgbClr val="FFFF00"/>
                </a:solidFill>
              </a:rPr>
              <a:t>cành</a:t>
            </a:r>
            <a:r>
              <a:rPr lang="en-US" dirty="0" smtClean="0">
                <a:solidFill>
                  <a:srgbClr val="FFFF00"/>
                </a:solidFill>
              </a:rPr>
              <a:t> </a:t>
            </a:r>
            <a:r>
              <a:rPr lang="en-US" dirty="0" err="1" smtClean="0">
                <a:solidFill>
                  <a:srgbClr val="FFFF00"/>
                </a:solidFill>
              </a:rPr>
              <a:t>lá</a:t>
            </a:r>
            <a:r>
              <a:rPr lang="en-US" dirty="0" smtClean="0">
                <a:solidFill>
                  <a:srgbClr val="FFFF00"/>
                </a:solidFill>
              </a:rPr>
              <a:t> </a:t>
            </a:r>
            <a:r>
              <a:rPr lang="en-US" dirty="0" err="1" smtClean="0">
                <a:solidFill>
                  <a:srgbClr val="FFFF00"/>
                </a:solidFill>
              </a:rPr>
              <a:t>những</a:t>
            </a:r>
            <a:r>
              <a:rPr lang="en-US" dirty="0" smtClean="0">
                <a:solidFill>
                  <a:srgbClr val="FFFF00"/>
                </a:solidFill>
              </a:rPr>
              <a:t> </a:t>
            </a:r>
            <a:r>
              <a:rPr lang="en-US" dirty="0" err="1" smtClean="0">
                <a:solidFill>
                  <a:srgbClr val="FFFF00"/>
                </a:solidFill>
              </a:rPr>
              <a:t>đài</a:t>
            </a:r>
            <a:r>
              <a:rPr lang="en-US" dirty="0" smtClean="0">
                <a:solidFill>
                  <a:srgbClr val="FFFF00"/>
                </a:solidFill>
              </a:rPr>
              <a:t> </a:t>
            </a:r>
            <a:r>
              <a:rPr lang="en-US" dirty="0" err="1" smtClean="0">
                <a:solidFill>
                  <a:srgbClr val="FFFF00"/>
                </a:solidFill>
              </a:rPr>
              <a:t>hoa</a:t>
            </a:r>
            <a:r>
              <a:rPr lang="en-US" dirty="0" smtClean="0">
                <a:solidFill>
                  <a:srgbClr val="FFFF00"/>
                </a:solidFill>
              </a:rPr>
              <a:t> </a:t>
            </a:r>
            <a:r>
              <a:rPr lang="en-US" dirty="0" err="1" smtClean="0">
                <a:solidFill>
                  <a:srgbClr val="FFFF00"/>
                </a:solidFill>
              </a:rPr>
              <a:t>bé</a:t>
            </a:r>
            <a:r>
              <a:rPr lang="en-US" dirty="0" smtClean="0">
                <a:solidFill>
                  <a:srgbClr val="FFFF00"/>
                </a:solidFill>
              </a:rPr>
              <a:t> </a:t>
            </a:r>
            <a:r>
              <a:rPr lang="en-US" dirty="0" err="1" smtClean="0">
                <a:solidFill>
                  <a:srgbClr val="FFFF00"/>
                </a:solidFill>
              </a:rPr>
              <a:t>tí</a:t>
            </a:r>
            <a:r>
              <a:rPr lang="en-US" dirty="0" smtClean="0">
                <a:solidFill>
                  <a:srgbClr val="FFFF00"/>
                </a:solidFill>
              </a:rPr>
              <a:t> </a:t>
            </a:r>
            <a:r>
              <a:rPr lang="en-US" dirty="0" err="1" smtClean="0">
                <a:solidFill>
                  <a:srgbClr val="FFFF00"/>
                </a:solidFill>
              </a:rPr>
              <a:t>trổ</a:t>
            </a:r>
            <a:r>
              <a:rPr lang="en-US" dirty="0" smtClean="0">
                <a:solidFill>
                  <a:srgbClr val="FFFF00"/>
                </a:solidFill>
              </a:rPr>
              <a:t> </a:t>
            </a:r>
            <a:r>
              <a:rPr lang="en-US" dirty="0" err="1" smtClean="0">
                <a:solidFill>
                  <a:srgbClr val="FFFF00"/>
                </a:solidFill>
              </a:rPr>
              <a:t>ra</a:t>
            </a:r>
            <a:r>
              <a:rPr lang="en-US" dirty="0" smtClean="0">
                <a:solidFill>
                  <a:srgbClr val="FFFF00"/>
                </a:solidFill>
              </a:rPr>
              <a:t>, </a:t>
            </a:r>
            <a:r>
              <a:rPr lang="en-US" dirty="0" err="1" smtClean="0">
                <a:solidFill>
                  <a:srgbClr val="FFFF00"/>
                </a:solidFill>
              </a:rPr>
              <a:t>nở</a:t>
            </a:r>
            <a:r>
              <a:rPr lang="en-US" dirty="0" smtClean="0">
                <a:solidFill>
                  <a:srgbClr val="FFFF00"/>
                </a:solidFill>
              </a:rPr>
              <a:t> </a:t>
            </a:r>
            <a:r>
              <a:rPr lang="en-US" dirty="0" err="1" smtClean="0">
                <a:solidFill>
                  <a:srgbClr val="FFFF00"/>
                </a:solidFill>
              </a:rPr>
              <a:t>trăng</a:t>
            </a:r>
            <a:r>
              <a:rPr lang="en-US" dirty="0" smtClean="0">
                <a:solidFill>
                  <a:srgbClr val="FFFF00"/>
                </a:solidFill>
              </a:rPr>
              <a:t> </a:t>
            </a:r>
            <a:r>
              <a:rPr lang="en-US" dirty="0" err="1" smtClean="0">
                <a:solidFill>
                  <a:srgbClr val="FFFF00"/>
                </a:solidFill>
              </a:rPr>
              <a:t>như</a:t>
            </a:r>
            <a:r>
              <a:rPr lang="en-US" dirty="0" smtClean="0">
                <a:solidFill>
                  <a:srgbClr val="FFFF00"/>
                </a:solidFill>
              </a:rPr>
              <a:t> </a:t>
            </a:r>
            <a:r>
              <a:rPr lang="en-US" dirty="0" err="1" smtClean="0">
                <a:solidFill>
                  <a:srgbClr val="FFFF00"/>
                </a:solidFill>
              </a:rPr>
              <a:t>mây</a:t>
            </a:r>
            <a:r>
              <a:rPr lang="en-US" dirty="0" smtClean="0">
                <a:solidFill>
                  <a:srgbClr val="FFFF00"/>
                </a:solidFill>
              </a:rPr>
              <a:t>. </a:t>
            </a:r>
            <a:r>
              <a:rPr lang="en-US" dirty="0" err="1" smtClean="0">
                <a:solidFill>
                  <a:srgbClr val="FFFF00"/>
                </a:solidFill>
              </a:rPr>
              <a:t>Hoa</a:t>
            </a:r>
            <a:r>
              <a:rPr lang="en-US" dirty="0" smtClean="0">
                <a:solidFill>
                  <a:srgbClr val="FFFF00"/>
                </a:solidFill>
              </a:rPr>
              <a:t> </a:t>
            </a:r>
            <a:r>
              <a:rPr lang="en-US" dirty="0" err="1" smtClean="0">
                <a:solidFill>
                  <a:srgbClr val="FFFF00"/>
                </a:solidFill>
              </a:rPr>
              <a:t>tàn</a:t>
            </a:r>
            <a:r>
              <a:rPr lang="en-US" dirty="0" smtClean="0">
                <a:solidFill>
                  <a:srgbClr val="FFFF00"/>
                </a:solidFill>
              </a:rPr>
              <a:t>, </a:t>
            </a:r>
            <a:r>
              <a:rPr lang="en-US" dirty="0" err="1" smtClean="0">
                <a:solidFill>
                  <a:srgbClr val="FFFF00"/>
                </a:solidFill>
              </a:rPr>
              <a:t>quả</a:t>
            </a:r>
            <a:r>
              <a:rPr lang="en-US" dirty="0" smtClean="0">
                <a:solidFill>
                  <a:srgbClr val="FFFF00"/>
                </a:solidFill>
              </a:rPr>
              <a:t> </a:t>
            </a:r>
            <a:r>
              <a:rPr lang="en-US" dirty="0" err="1" smtClean="0">
                <a:solidFill>
                  <a:srgbClr val="FFFF00"/>
                </a:solidFill>
              </a:rPr>
              <a:t>xuất</a:t>
            </a:r>
            <a:r>
              <a:rPr lang="en-US" dirty="0" smtClean="0">
                <a:solidFill>
                  <a:srgbClr val="FFFF00"/>
                </a:solidFill>
              </a:rPr>
              <a:t> </a:t>
            </a:r>
            <a:r>
              <a:rPr lang="en-US" dirty="0" err="1" smtClean="0">
                <a:solidFill>
                  <a:srgbClr val="FFFF00"/>
                </a:solidFill>
              </a:rPr>
              <a:t>hện</a:t>
            </a:r>
            <a:r>
              <a:rPr lang="en-US" dirty="0" smtClean="0">
                <a:solidFill>
                  <a:srgbClr val="FFFF00"/>
                </a:solidFill>
              </a:rPr>
              <a:t>, </a:t>
            </a:r>
            <a:r>
              <a:rPr lang="en-US" dirty="0" err="1" smtClean="0">
                <a:solidFill>
                  <a:srgbClr val="FFFF00"/>
                </a:solidFill>
              </a:rPr>
              <a:t>lớn</a:t>
            </a:r>
            <a:r>
              <a:rPr lang="en-US" dirty="0" smtClean="0">
                <a:solidFill>
                  <a:srgbClr val="FFFF00"/>
                </a:solidFill>
              </a:rPr>
              <a:t> </a:t>
            </a:r>
            <a:r>
              <a:rPr lang="en-US" dirty="0" err="1" smtClean="0">
                <a:solidFill>
                  <a:srgbClr val="FFFF00"/>
                </a:solidFill>
              </a:rPr>
              <a:t>nhanh</a:t>
            </a:r>
            <a:r>
              <a:rPr lang="en-US" dirty="0" smtClean="0">
                <a:solidFill>
                  <a:srgbClr val="FFFF00"/>
                </a:solidFill>
              </a:rPr>
              <a:t>, da </a:t>
            </a:r>
            <a:r>
              <a:rPr lang="en-US" dirty="0" err="1" smtClean="0">
                <a:solidFill>
                  <a:srgbClr val="FFFF00"/>
                </a:solidFill>
              </a:rPr>
              <a:t>căng</a:t>
            </a:r>
            <a:r>
              <a:rPr lang="en-US" dirty="0" smtClean="0">
                <a:solidFill>
                  <a:srgbClr val="FFFF00"/>
                </a:solidFill>
              </a:rPr>
              <a:t> </a:t>
            </a:r>
            <a:r>
              <a:rPr lang="en-US" dirty="0" err="1" smtClean="0">
                <a:solidFill>
                  <a:srgbClr val="FFFF00"/>
                </a:solidFill>
              </a:rPr>
              <a:t>mịn</a:t>
            </a:r>
            <a:r>
              <a:rPr lang="en-US" dirty="0" smtClean="0">
                <a:solidFill>
                  <a:srgbClr val="FFFF00"/>
                </a:solidFill>
              </a:rPr>
              <a:t>, </a:t>
            </a:r>
            <a:r>
              <a:rPr lang="en-US" dirty="0" err="1" smtClean="0">
                <a:solidFill>
                  <a:srgbClr val="FFFF00"/>
                </a:solidFill>
              </a:rPr>
              <a:t>xanh</a:t>
            </a:r>
            <a:r>
              <a:rPr lang="en-US" dirty="0" smtClean="0">
                <a:solidFill>
                  <a:srgbClr val="FFFF00"/>
                </a:solidFill>
              </a:rPr>
              <a:t> </a:t>
            </a:r>
            <a:r>
              <a:rPr lang="en-US" dirty="0" err="1" smtClean="0">
                <a:solidFill>
                  <a:srgbClr val="FFFF00"/>
                </a:solidFill>
              </a:rPr>
              <a:t>óng</a:t>
            </a:r>
            <a:r>
              <a:rPr lang="en-US" dirty="0" smtClean="0">
                <a:solidFill>
                  <a:srgbClr val="FFFF00"/>
                </a:solidFill>
              </a:rPr>
              <a:t> </a:t>
            </a:r>
            <a:r>
              <a:rPr lang="en-US" dirty="0" err="1" smtClean="0">
                <a:solidFill>
                  <a:srgbClr val="FFFF00"/>
                </a:solidFill>
              </a:rPr>
              <a:t>ánh</a:t>
            </a:r>
            <a:r>
              <a:rPr lang="en-US" dirty="0" smtClean="0">
                <a:solidFill>
                  <a:srgbClr val="FFFF00"/>
                </a:solidFill>
              </a:rPr>
              <a:t>. </a:t>
            </a:r>
            <a:r>
              <a:rPr lang="en-US" dirty="0" err="1" smtClean="0">
                <a:solidFill>
                  <a:srgbClr val="FFFF00"/>
                </a:solidFill>
              </a:rPr>
              <a:t>Cây</a:t>
            </a:r>
            <a:r>
              <a:rPr lang="en-US" dirty="0" smtClean="0">
                <a:solidFill>
                  <a:srgbClr val="FFFF00"/>
                </a:solidFill>
              </a:rPr>
              <a:t> </a:t>
            </a:r>
            <a:r>
              <a:rPr lang="en-US" dirty="0" err="1" smtClean="0">
                <a:solidFill>
                  <a:srgbClr val="FFFF00"/>
                </a:solidFill>
              </a:rPr>
              <a:t>nghiêng</a:t>
            </a:r>
            <a:r>
              <a:rPr lang="en-US" dirty="0" smtClean="0">
                <a:solidFill>
                  <a:srgbClr val="FFFF00"/>
                </a:solidFill>
              </a:rPr>
              <a:t> </a:t>
            </a:r>
            <a:r>
              <a:rPr lang="en-US" dirty="0" err="1" smtClean="0">
                <a:solidFill>
                  <a:srgbClr val="FFFF00"/>
                </a:solidFill>
              </a:rPr>
              <a:t>cành</a:t>
            </a:r>
            <a:r>
              <a:rPr lang="en-US" dirty="0" smtClean="0">
                <a:solidFill>
                  <a:srgbClr val="FFFF00"/>
                </a:solidFill>
              </a:rPr>
              <a:t> 1 </a:t>
            </a:r>
            <a:r>
              <a:rPr lang="en-US" dirty="0" err="1" smtClean="0">
                <a:solidFill>
                  <a:srgbClr val="FFFF00"/>
                </a:solidFill>
              </a:rPr>
              <a:t>quả</a:t>
            </a:r>
            <a:r>
              <a:rPr lang="en-US" dirty="0" smtClean="0">
                <a:solidFill>
                  <a:srgbClr val="FFFF00"/>
                </a:solidFill>
              </a:rPr>
              <a:t> </a:t>
            </a:r>
            <a:r>
              <a:rPr lang="en-US" dirty="0" err="1" smtClean="0">
                <a:solidFill>
                  <a:srgbClr val="FFFF00"/>
                </a:solidFill>
              </a:rPr>
              <a:t>rơi</a:t>
            </a:r>
            <a:r>
              <a:rPr lang="en-US" dirty="0" smtClean="0">
                <a:solidFill>
                  <a:srgbClr val="FFFF00"/>
                </a:solidFill>
              </a:rPr>
              <a:t> </a:t>
            </a:r>
            <a:r>
              <a:rPr lang="en-US" dirty="0" err="1" smtClean="0">
                <a:solidFill>
                  <a:srgbClr val="FFFF00"/>
                </a:solidFill>
              </a:rPr>
              <a:t>vào</a:t>
            </a:r>
            <a:r>
              <a:rPr lang="en-US" dirty="0" smtClean="0">
                <a:solidFill>
                  <a:srgbClr val="FFFF00"/>
                </a:solidFill>
              </a:rPr>
              <a:t> </a:t>
            </a:r>
            <a:r>
              <a:rPr lang="en-US" dirty="0" err="1" smtClean="0">
                <a:solidFill>
                  <a:srgbClr val="FFFF00"/>
                </a:solidFill>
              </a:rPr>
              <a:t>tay</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bé</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cắn</a:t>
            </a:r>
            <a:r>
              <a:rPr lang="en-US" dirty="0" smtClean="0">
                <a:solidFill>
                  <a:srgbClr val="FFFF00"/>
                </a:solidFill>
              </a:rPr>
              <a:t> 1 </a:t>
            </a:r>
            <a:r>
              <a:rPr lang="en-US" dirty="0" err="1" smtClean="0">
                <a:solidFill>
                  <a:srgbClr val="FFFF00"/>
                </a:solidFill>
              </a:rPr>
              <a:t>miếng</a:t>
            </a:r>
            <a:r>
              <a:rPr lang="en-US" dirty="0" smtClean="0">
                <a:solidFill>
                  <a:srgbClr val="FFFF00"/>
                </a:solidFill>
              </a:rPr>
              <a:t> </a:t>
            </a:r>
            <a:r>
              <a:rPr lang="en-US" dirty="0" err="1" smtClean="0">
                <a:solidFill>
                  <a:srgbClr val="FFFF00"/>
                </a:solidFill>
              </a:rPr>
              <a:t>thật</a:t>
            </a:r>
            <a:r>
              <a:rPr lang="en-US" dirty="0" smtClean="0">
                <a:solidFill>
                  <a:srgbClr val="FFFF00"/>
                </a:solidFill>
              </a:rPr>
              <a:t> to: </a:t>
            </a:r>
            <a:r>
              <a:rPr lang="en-US" dirty="0" err="1" smtClean="0">
                <a:solidFill>
                  <a:srgbClr val="FFFF00"/>
                </a:solidFill>
              </a:rPr>
              <a:t>Chát</a:t>
            </a:r>
            <a:r>
              <a:rPr lang="en-US" dirty="0" smtClean="0">
                <a:solidFill>
                  <a:srgbClr val="FFFF00"/>
                </a:solidFill>
              </a:rPr>
              <a:t> </a:t>
            </a:r>
            <a:r>
              <a:rPr lang="en-US" dirty="0" err="1" smtClean="0">
                <a:solidFill>
                  <a:srgbClr val="FFFF00"/>
                </a:solidFill>
              </a:rPr>
              <a:t>quá</a:t>
            </a:r>
            <a:endParaRPr lang="en-US" dirty="0" smtClean="0">
              <a:solidFill>
                <a:srgbClr val="FFFF00"/>
              </a:solidFill>
            </a:endParaRPr>
          </a:p>
          <a:p>
            <a:r>
              <a:rPr lang="en-US" dirty="0" err="1" smtClean="0">
                <a:solidFill>
                  <a:srgbClr val="FFFF00"/>
                </a:solidFill>
              </a:rPr>
              <a:t>Quả</a:t>
            </a:r>
            <a:r>
              <a:rPr lang="en-US" dirty="0" smtClean="0">
                <a:solidFill>
                  <a:srgbClr val="FFFF00"/>
                </a:solidFill>
              </a:rPr>
              <a:t> </a:t>
            </a:r>
            <a:r>
              <a:rPr lang="en-US" dirty="0" err="1" smtClean="0">
                <a:solidFill>
                  <a:srgbClr val="FFFF00"/>
                </a:solidFill>
              </a:rPr>
              <a:t>thứ</a:t>
            </a:r>
            <a:r>
              <a:rPr lang="en-US" dirty="0" smtClean="0">
                <a:solidFill>
                  <a:srgbClr val="FFFF00"/>
                </a:solidFill>
              </a:rPr>
              <a:t> 2 </a:t>
            </a:r>
            <a:r>
              <a:rPr lang="en-US" dirty="0" err="1" smtClean="0">
                <a:solidFill>
                  <a:srgbClr val="FFFF00"/>
                </a:solidFill>
              </a:rPr>
              <a:t>rơi</a:t>
            </a:r>
            <a:r>
              <a:rPr lang="en-US" dirty="0" smtClean="0">
                <a:solidFill>
                  <a:srgbClr val="FFFF00"/>
                </a:solidFill>
              </a:rPr>
              <a:t> </a:t>
            </a:r>
            <a:r>
              <a:rPr lang="en-US" dirty="0" err="1" smtClean="0">
                <a:solidFill>
                  <a:srgbClr val="FFFF00"/>
                </a:solidFill>
              </a:rPr>
              <a:t>xuống</a:t>
            </a:r>
            <a:r>
              <a:rPr lang="en-US" dirty="0" smtClean="0">
                <a:solidFill>
                  <a:srgbClr val="FFFF00"/>
                </a:solidFill>
              </a:rPr>
              <a:t>. </a:t>
            </a:r>
            <a:r>
              <a:rPr lang="en-US" dirty="0" err="1" smtClean="0">
                <a:solidFill>
                  <a:srgbClr val="FFFF00"/>
                </a:solidFill>
              </a:rPr>
              <a:t>Cậu</a:t>
            </a:r>
            <a:r>
              <a:rPr lang="en-US" dirty="0" smtClean="0">
                <a:solidFill>
                  <a:srgbClr val="FFFF00"/>
                </a:solidFill>
              </a:rPr>
              <a:t> </a:t>
            </a:r>
            <a:r>
              <a:rPr lang="en-US" dirty="0" err="1" smtClean="0">
                <a:solidFill>
                  <a:srgbClr val="FFFF00"/>
                </a:solidFill>
              </a:rPr>
              <a:t>lột</a:t>
            </a:r>
            <a:r>
              <a:rPr lang="en-US" dirty="0" smtClean="0">
                <a:solidFill>
                  <a:srgbClr val="FFFF00"/>
                </a:solidFill>
              </a:rPr>
              <a:t> </a:t>
            </a:r>
            <a:r>
              <a:rPr lang="en-US" dirty="0" err="1" smtClean="0">
                <a:solidFill>
                  <a:srgbClr val="FFFF00"/>
                </a:solidFill>
              </a:rPr>
              <a:t>vỏ</a:t>
            </a:r>
            <a:r>
              <a:rPr lang="en-US" dirty="0" smtClean="0">
                <a:solidFill>
                  <a:srgbClr val="FFFF00"/>
                </a:solidFill>
              </a:rPr>
              <a:t> </a:t>
            </a:r>
            <a:r>
              <a:rPr lang="en-US" dirty="0" err="1" smtClean="0">
                <a:solidFill>
                  <a:srgbClr val="FFFF00"/>
                </a:solidFill>
              </a:rPr>
              <a:t>cắt</a:t>
            </a:r>
            <a:r>
              <a:rPr lang="en-US" dirty="0" smtClean="0">
                <a:solidFill>
                  <a:srgbClr val="FFFF00"/>
                </a:solidFill>
              </a:rPr>
              <a:t> </a:t>
            </a:r>
            <a:r>
              <a:rPr lang="en-US" dirty="0" err="1" smtClean="0">
                <a:solidFill>
                  <a:srgbClr val="FFFF00"/>
                </a:solidFill>
              </a:rPr>
              <a:t>vào</a:t>
            </a:r>
            <a:r>
              <a:rPr lang="en-US" dirty="0" smtClean="0">
                <a:solidFill>
                  <a:srgbClr val="FFFF00"/>
                </a:solidFill>
              </a:rPr>
              <a:t> </a:t>
            </a:r>
            <a:r>
              <a:rPr lang="en-US" dirty="0" err="1" smtClean="0">
                <a:solidFill>
                  <a:srgbClr val="FFFF00"/>
                </a:solidFill>
              </a:rPr>
              <a:t>hạt</a:t>
            </a:r>
            <a:r>
              <a:rPr lang="en-US" dirty="0" smtClean="0">
                <a:solidFill>
                  <a:srgbClr val="FFFF00"/>
                </a:solidFill>
              </a:rPr>
              <a:t> </a:t>
            </a:r>
            <a:r>
              <a:rPr lang="en-US" dirty="0" err="1" smtClean="0">
                <a:solidFill>
                  <a:srgbClr val="FFFF00"/>
                </a:solidFill>
              </a:rPr>
              <a:t>quả</a:t>
            </a:r>
            <a:r>
              <a:rPr lang="en-US" dirty="0" smtClean="0">
                <a:solidFill>
                  <a:srgbClr val="FFFF00"/>
                </a:solidFill>
              </a:rPr>
              <a:t>: </a:t>
            </a:r>
            <a:r>
              <a:rPr lang="en-US" dirty="0" err="1" smtClean="0">
                <a:solidFill>
                  <a:srgbClr val="FFFF00"/>
                </a:solidFill>
              </a:rPr>
              <a:t>Cứng</a:t>
            </a:r>
            <a:r>
              <a:rPr lang="en-US" dirty="0" smtClean="0">
                <a:solidFill>
                  <a:srgbClr val="FFFF00"/>
                </a:solidFill>
              </a:rPr>
              <a:t> </a:t>
            </a:r>
            <a:r>
              <a:rPr lang="en-US" dirty="0" err="1" smtClean="0">
                <a:solidFill>
                  <a:srgbClr val="FFFF00"/>
                </a:solidFill>
              </a:rPr>
              <a:t>quá</a:t>
            </a:r>
            <a:r>
              <a:rPr lang="en-US" dirty="0" smtClean="0">
                <a:solidFill>
                  <a:srgbClr val="FFFF00"/>
                </a:solidFill>
              </a:rPr>
              <a:t>.</a:t>
            </a:r>
            <a:endParaRPr lang="vi-VN" dirty="0">
              <a:solidFill>
                <a:srgbClr val="FFFF0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041" y="1270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86"/>
            <a:ext cx="12192000" cy="5249660"/>
          </a:xfrm>
          <a:prstGeom prst="rect">
            <a:avLst/>
          </a:prstGeom>
        </p:spPr>
      </p:pic>
    </p:spTree>
    <p:extLst>
      <p:ext uri="{BB962C8B-B14F-4D97-AF65-F5344CB8AC3E}">
        <p14:creationId xmlns:p14="http://schemas.microsoft.com/office/powerpoint/2010/main" val="79546912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573</Words>
  <Application>Microsoft Office PowerPoint</Application>
  <PresentationFormat>Custom</PresentationFormat>
  <Paragraphs>34</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Windows User</cp:lastModifiedBy>
  <cp:revision>21</cp:revision>
  <dcterms:created xsi:type="dcterms:W3CDTF">2022-10-22T12:38:52Z</dcterms:created>
  <dcterms:modified xsi:type="dcterms:W3CDTF">2023-02-11T08:33:59Z</dcterms:modified>
</cp:coreProperties>
</file>