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56" r:id="rId3"/>
    <p:sldId id="261" r:id="rId4"/>
    <p:sldId id="268" r:id="rId5"/>
    <p:sldId id="257" r:id="rId6"/>
    <p:sldId id="258" r:id="rId7"/>
    <p:sldId id="259" r:id="rId8"/>
    <p:sldId id="271" r:id="rId9"/>
    <p:sldId id="262" r:id="rId10"/>
    <p:sldId id="260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C30"/>
    <a:srgbClr val="019849"/>
    <a:srgbClr val="569199"/>
    <a:srgbClr val="1BBAE3"/>
    <a:srgbClr val="B7B14F"/>
    <a:srgbClr val="D0C576"/>
    <a:srgbClr val="7C8B1C"/>
    <a:srgbClr val="8A9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F09F-169F-483C-97FF-AA0FFA66465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25C1-B891-4250-9986-178C8CCE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A25C1-B891-4250-9986-178C8CCEC4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66C0-EC28-428B-9A40-47660F792F1A}" type="datetimeFigureOut">
              <a:rPr lang="en-US" smtClean="0"/>
              <a:t>18/02/2023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17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975"/>
            <a:ext cx="9144000" cy="7086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762000"/>
            <a:ext cx="9144000" cy="4844618"/>
            <a:chOff x="1463488" y="207860"/>
            <a:chExt cx="9372600" cy="4844618"/>
          </a:xfrm>
        </p:grpSpPr>
        <p:sp>
          <p:nvSpPr>
            <p:cNvPr id="4" name="TextBox 3"/>
            <p:cNvSpPr txBox="1"/>
            <p:nvPr/>
          </p:nvSpPr>
          <p:spPr>
            <a:xfrm>
              <a:off x="1463488" y="207860"/>
              <a:ext cx="937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ỦY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MẦM NON LONG BIÊN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68108" y="2664878"/>
              <a:ext cx="6723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lang="en-US" sz="2800" b="1" dirty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800" b="1" dirty="0">
                <a:solidFill>
                  <a:srgbClr val="EE40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8108" y="3326228"/>
              <a:ext cx="6183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tài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rgbClr val="04914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2458" y="4344592"/>
              <a:ext cx="5862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LỨA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4-5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endParaRPr lang="en-US" sz="2000" b="1" dirty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Trần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Bích</a:t>
              </a:r>
              <a:r>
                <a:rPr lang="en-US" sz="2000" b="1" dirty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endParaRPr lang="en-US" sz="2000" b="1" dirty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7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675" y="2405062"/>
            <a:ext cx="609600" cy="5334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971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758761" y="2405062"/>
            <a:ext cx="574548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366962"/>
            <a:ext cx="5334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1916" y="2405062"/>
            <a:ext cx="609600" cy="5334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064002" y="2405062"/>
            <a:ext cx="574548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5441" y="2366962"/>
            <a:ext cx="5334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75" y="1023907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thích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hợp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điền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lên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6341" y="3985021"/>
            <a:ext cx="2538794" cy="1088231"/>
            <a:chOff x="1206341" y="3985021"/>
            <a:chExt cx="2538794" cy="1088231"/>
          </a:xfrm>
        </p:grpSpPr>
        <p:grpSp>
          <p:nvGrpSpPr>
            <p:cNvPr id="30" name="Group 29"/>
            <p:cNvGrpSpPr/>
            <p:nvPr/>
          </p:nvGrpSpPr>
          <p:grpSpPr>
            <a:xfrm>
              <a:off x="1472827" y="4248120"/>
              <a:ext cx="2005821" cy="571500"/>
              <a:chOff x="1369005" y="4219545"/>
              <a:chExt cx="2005821" cy="5715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2114329" y="4254667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369005" y="4219545"/>
                <a:ext cx="2005821" cy="571500"/>
                <a:chOff x="1805178" y="5295900"/>
                <a:chExt cx="2005821" cy="5715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805178" y="5334000"/>
                  <a:ext cx="609600" cy="53340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277599" y="5295900"/>
                  <a:ext cx="533400" cy="5334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Rounded Rectangle 14"/>
            <p:cNvSpPr/>
            <p:nvPr/>
          </p:nvSpPr>
          <p:spPr>
            <a:xfrm>
              <a:off x="1206341" y="3985021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32952" y="5644753"/>
            <a:ext cx="2538794" cy="1088231"/>
            <a:chOff x="3614165" y="5682852"/>
            <a:chExt cx="2538794" cy="1088231"/>
          </a:xfrm>
        </p:grpSpPr>
        <p:grpSp>
          <p:nvGrpSpPr>
            <p:cNvPr id="29" name="Group 28"/>
            <p:cNvGrpSpPr/>
            <p:nvPr/>
          </p:nvGrpSpPr>
          <p:grpSpPr>
            <a:xfrm>
              <a:off x="3751421" y="5895975"/>
              <a:ext cx="1374839" cy="533400"/>
              <a:chOff x="4711445" y="5295900"/>
              <a:chExt cx="1374839" cy="533400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4711445" y="5334000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52884" y="5295900"/>
                <a:ext cx="533400" cy="533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93151" y="5934075"/>
              <a:ext cx="609600" cy="5334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14165" y="5682852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67220" y="3924298"/>
            <a:ext cx="2538794" cy="1088231"/>
            <a:chOff x="5767220" y="3924298"/>
            <a:chExt cx="2538794" cy="1088231"/>
          </a:xfrm>
        </p:grpSpPr>
        <p:sp>
          <p:nvSpPr>
            <p:cNvPr id="21" name="Rounded Rectangle 20"/>
            <p:cNvSpPr/>
            <p:nvPr/>
          </p:nvSpPr>
          <p:spPr>
            <a:xfrm>
              <a:off x="5767220" y="3924298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009440" y="4210017"/>
              <a:ext cx="2203350" cy="585820"/>
              <a:chOff x="6009440" y="4210017"/>
              <a:chExt cx="2203350" cy="5858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009440" y="4248148"/>
                <a:ext cx="1386583" cy="547689"/>
                <a:chOff x="6072319" y="4224306"/>
                <a:chExt cx="1386583" cy="5476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6072319" y="4238595"/>
                  <a:ext cx="533400" cy="5334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849302" y="4224306"/>
                  <a:ext cx="609600" cy="53340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>
              <a:xfrm>
                <a:off x="7638242" y="4210017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38785 -0.303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1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4" y="0"/>
            <a:ext cx="91440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587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tiếp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971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9" y="2242077"/>
            <a:ext cx="823852" cy="82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228630"/>
            <a:ext cx="823852" cy="82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" b="98778" l="253" r="98734">
                        <a14:backgroundMark x1="26835" y1="72861" x2="37215" y2="81174"/>
                        <a14:backgroundMark x1="37975" y1="81174" x2="51139" y2="81418"/>
                      </a14:backgroundRemoval>
                    </a14:imgEffect>
                  </a14:imgLayer>
                </a14:imgProps>
              </a:ext>
            </a:extLst>
          </a:blip>
          <a:srcRect l="13545" t="5012" r="11519" b="16748"/>
          <a:stretch/>
        </p:blipFill>
        <p:spPr>
          <a:xfrm>
            <a:off x="1392210" y="2179630"/>
            <a:ext cx="803242" cy="868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05" l="1282" r="100000"/>
                    </a14:imgEffect>
                  </a14:imgLayer>
                </a14:imgProps>
              </a:ext>
            </a:extLst>
          </a:blip>
          <a:srcRect l="8976" t="1629" r="5555" b="5348"/>
          <a:stretch/>
        </p:blipFill>
        <p:spPr>
          <a:xfrm>
            <a:off x="2107583" y="2182015"/>
            <a:ext cx="805924" cy="805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9242" y="2247163"/>
            <a:ext cx="823852" cy="823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183" y="2233716"/>
            <a:ext cx="823852" cy="823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" b="98778" l="253" r="98734">
                        <a14:backgroundMark x1="26835" y1="72861" x2="37215" y2="81174"/>
                        <a14:backgroundMark x1="37975" y1="81174" x2="51139" y2="81418"/>
                      </a14:backgroundRemoval>
                    </a14:imgEffect>
                  </a14:imgLayer>
                </a14:imgProps>
              </a:ext>
            </a:extLst>
          </a:blip>
          <a:srcRect l="13545" t="5012" r="11519" b="16748"/>
          <a:stretch/>
        </p:blipFill>
        <p:spPr>
          <a:xfrm>
            <a:off x="4185593" y="2184716"/>
            <a:ext cx="803242" cy="86837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85800" y="4218821"/>
            <a:ext cx="3763820" cy="925735"/>
            <a:chOff x="1097726" y="4503934"/>
            <a:chExt cx="3763820" cy="9257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1097726" y="4554366"/>
              <a:ext cx="805924" cy="8059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3849401" y="4554366"/>
              <a:ext cx="805924" cy="8059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93831" y="4598889"/>
              <a:ext cx="823852" cy="8238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545" y="4593802"/>
              <a:ext cx="823852" cy="8238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3224578" y="4549284"/>
              <a:ext cx="803242" cy="86837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1130212" y="4503934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13239" y="3705074"/>
            <a:ext cx="3763331" cy="931945"/>
            <a:chOff x="5138953" y="3661857"/>
            <a:chExt cx="3763331" cy="931945"/>
          </a:xfrm>
        </p:grpSpPr>
        <p:sp>
          <p:nvSpPr>
            <p:cNvPr id="21" name="Rounded Rectangle 20"/>
            <p:cNvSpPr/>
            <p:nvPr/>
          </p:nvSpPr>
          <p:spPr>
            <a:xfrm>
              <a:off x="5138953" y="3668067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5243630" y="3666564"/>
              <a:ext cx="805924" cy="8059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6604368" y="3693080"/>
              <a:ext cx="805924" cy="8059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0967" y="3749230"/>
              <a:ext cx="823852" cy="8238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47187" y="3730514"/>
              <a:ext cx="823852" cy="8238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8099042" y="3661857"/>
              <a:ext cx="803242" cy="86837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123168" y="5927783"/>
            <a:ext cx="3731334" cy="925735"/>
            <a:chOff x="2510545" y="6018289"/>
            <a:chExt cx="3731334" cy="925735"/>
          </a:xfrm>
        </p:grpSpPr>
        <p:sp>
          <p:nvSpPr>
            <p:cNvPr id="20" name="Rounded Rectangle 19"/>
            <p:cNvSpPr/>
            <p:nvPr/>
          </p:nvSpPr>
          <p:spPr>
            <a:xfrm>
              <a:off x="2510545" y="6018289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2640095" y="6019800"/>
              <a:ext cx="805924" cy="8059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5391770" y="6019800"/>
              <a:ext cx="805924" cy="8059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6200" y="6064323"/>
              <a:ext cx="823852" cy="8238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7102" y="6075589"/>
              <a:ext cx="823852" cy="8238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4036724" y="6028347"/>
              <a:ext cx="803242" cy="868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13447"/>
            <a:ext cx="9139518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685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" y="3581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cùng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ôn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lại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5400" b="1" dirty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499" y="2540198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C8B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US" sz="5400" b="1" dirty="0">
                <a:solidFill>
                  <a:srgbClr val="7C8B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543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11244" y="3005687"/>
            <a:ext cx="1693042" cy="835863"/>
            <a:chOff x="2524739" y="3100902"/>
            <a:chExt cx="1693042" cy="8358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52" y="3106633"/>
              <a:ext cx="820729" cy="83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739" y="3100902"/>
              <a:ext cx="826396" cy="83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5920" y="3406225"/>
            <a:ext cx="1839807" cy="897991"/>
            <a:chOff x="1" y="3365960"/>
            <a:chExt cx="1839807" cy="897991"/>
          </a:xfrm>
        </p:grpSpPr>
        <p:pic>
          <p:nvPicPr>
            <p:cNvPr id="1026" name="Picture 2" descr="Hoa hồng ngoại Blue Storm/ Shinoburedo rose – Hoa hồng Nhật tím xanh đẹp  nhất - Vườn Hoa Việ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9642" r="8915" b="5030"/>
            <a:stretch/>
          </p:blipFill>
          <p:spPr bwMode="auto">
            <a:xfrm>
              <a:off x="1" y="3365960"/>
              <a:ext cx="877554" cy="89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01" y="3371435"/>
              <a:ext cx="882407" cy="89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76" b="94961" l="10938" r="7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2" t="15009" r="28548" b="15009"/>
          <a:stretch/>
        </p:blipFill>
        <p:spPr bwMode="auto">
          <a:xfrm rot="17497516">
            <a:off x="2131765" y="2866154"/>
            <a:ext cx="1062055" cy="78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2" y="1618946"/>
            <a:ext cx="1133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46" y="2339868"/>
            <a:ext cx="1133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79105" y="2364923"/>
            <a:ext cx="1728239" cy="847804"/>
            <a:chOff x="5199561" y="2426710"/>
            <a:chExt cx="1728239" cy="847804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600" y="2426710"/>
              <a:ext cx="838200" cy="847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561" y="2426711"/>
              <a:ext cx="838200" cy="847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04800" y="193944"/>
            <a:ext cx="2667000" cy="1397290"/>
            <a:chOff x="304800" y="193944"/>
            <a:chExt cx="2667000" cy="139729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304800"/>
              <a:ext cx="2667000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97" y="569320"/>
              <a:ext cx="858837" cy="87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83" y="193944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38730" y="1605518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54816" y="4180891"/>
            <a:ext cx="3425088" cy="1406953"/>
            <a:chOff x="4954816" y="4180891"/>
            <a:chExt cx="3425088" cy="1406953"/>
          </a:xfrm>
        </p:grpSpPr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17" y="4276569"/>
              <a:ext cx="3411087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215712" y="4489847"/>
              <a:ext cx="1862470" cy="871537"/>
              <a:chOff x="6266950" y="4589362"/>
              <a:chExt cx="1862470" cy="871537"/>
            </a:xfrm>
          </p:grpSpPr>
          <p:pic>
            <p:nvPicPr>
              <p:cNvPr id="1058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6950" y="4589362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9" name="Picture 3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583" y="4589362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816" y="4180891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78306" y="4417785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54816" y="149718"/>
            <a:ext cx="3207908" cy="1469228"/>
            <a:chOff x="4708737" y="92721"/>
            <a:chExt cx="3207908" cy="1469228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250674"/>
              <a:ext cx="320790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904286" y="434169"/>
              <a:ext cx="1759195" cy="899043"/>
              <a:chOff x="4759824" y="295733"/>
              <a:chExt cx="1759195" cy="899043"/>
            </a:xfrm>
          </p:grpSpPr>
          <p:pic>
            <p:nvPicPr>
              <p:cNvPr id="105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9824" y="295733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4" name="Picture 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0182" y="323239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609" y="92721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3597655" y="535026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20" y="5943600"/>
            <a:ext cx="77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đáp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án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đúng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với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sẵn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773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2" grpId="1"/>
      <p:bldP spid="43" grpId="0"/>
      <p:bldP spid="43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7387" y="3733800"/>
            <a:ext cx="2539129" cy="1981200"/>
            <a:chOff x="3048000" y="2514600"/>
            <a:chExt cx="2539129" cy="198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3" b="99063" l="625" r="100000">
                          <a14:foregroundMark x1="27500" y1="17031" x2="35938" y2="24063"/>
                          <a14:foregroundMark x1="53125" y1="5313" x2="53281" y2="20313"/>
                          <a14:foregroundMark x1="78594" y1="19063" x2="70625" y2="26094"/>
                          <a14:foregroundMark x1="79531" y1="45313" x2="89844" y2="42344"/>
                          <a14:foregroundMark x1="76250" y1="61563" x2="86563" y2="69219"/>
                          <a14:foregroundMark x1="61250" y1="73281" x2="65000" y2="85938"/>
                          <a14:foregroundMark x1="45156" y1="74688" x2="40469" y2="84531"/>
                          <a14:foregroundMark x1="28281" y1="69688" x2="21250" y2="77031"/>
                          <a14:foregroundMark x1="23594" y1="52344" x2="10000" y2="53125"/>
                          <a14:foregroundMark x1="24688" y1="35469" x2="14219" y2="284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4129" y="2514600"/>
              <a:ext cx="1143000" cy="1143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3657600"/>
              <a:ext cx="786529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4685" t="2121" r="2515" b="2441"/>
            <a:stretch/>
          </p:blipFill>
          <p:spPr>
            <a:xfrm>
              <a:off x="3733800" y="3238500"/>
              <a:ext cx="1080347" cy="8382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43200" y="2114550"/>
            <a:ext cx="2539129" cy="1981200"/>
            <a:chOff x="3048000" y="2514600"/>
            <a:chExt cx="2539129" cy="1981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129" y="2514600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3657600"/>
              <a:ext cx="786529" cy="838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4685" t="2121" r="2515" b="2441"/>
            <a:stretch/>
          </p:blipFill>
          <p:spPr>
            <a:xfrm>
              <a:off x="3733800" y="3238500"/>
              <a:ext cx="1080347" cy="8382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966">
            <a:off x="6752903" y="462815"/>
            <a:ext cx="1116198" cy="1153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997" y="1691781"/>
            <a:ext cx="768086" cy="845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4685" t="2121" r="2515" b="2441"/>
          <a:stretch/>
        </p:blipFill>
        <p:spPr>
          <a:xfrm>
            <a:off x="5899364" y="1045172"/>
            <a:ext cx="1055014" cy="84553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35226" y="2535695"/>
            <a:ext cx="2909997" cy="1286434"/>
            <a:chOff x="6096000" y="2535695"/>
            <a:chExt cx="2909997" cy="1286434"/>
          </a:xfrm>
        </p:grpSpPr>
        <p:sp>
          <p:nvSpPr>
            <p:cNvPr id="25" name="Rounded Rectangle 24"/>
            <p:cNvSpPr/>
            <p:nvPr/>
          </p:nvSpPr>
          <p:spPr>
            <a:xfrm>
              <a:off x="6096000" y="2535695"/>
              <a:ext cx="2909997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238902" y="2602409"/>
              <a:ext cx="2716934" cy="1153006"/>
              <a:chOff x="314951" y="399460"/>
              <a:chExt cx="2716934" cy="115300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1093187" y="609599"/>
                <a:ext cx="958784" cy="76841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1915687" y="399460"/>
                <a:ext cx="1116198" cy="115300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51" y="532476"/>
                <a:ext cx="768086" cy="84553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267440" y="321907"/>
            <a:ext cx="2971800" cy="1286434"/>
            <a:chOff x="267440" y="321907"/>
            <a:chExt cx="2971800" cy="1286434"/>
          </a:xfrm>
        </p:grpSpPr>
        <p:sp>
          <p:nvSpPr>
            <p:cNvPr id="19" name="Rounded Rectangle 18"/>
            <p:cNvSpPr/>
            <p:nvPr/>
          </p:nvSpPr>
          <p:spPr>
            <a:xfrm>
              <a:off x="267440" y="321907"/>
              <a:ext cx="2971800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24791" y="366558"/>
              <a:ext cx="2856164" cy="1153006"/>
              <a:chOff x="1747505" y="5601305"/>
              <a:chExt cx="2856164" cy="115300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583" y="5743575"/>
                <a:ext cx="768086" cy="8455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1747505" y="5716151"/>
                <a:ext cx="1055014" cy="84553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2778115" y="5601305"/>
                <a:ext cx="1116198" cy="1153006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792182" y="5515395"/>
            <a:ext cx="2856017" cy="1286434"/>
            <a:chOff x="1792182" y="5515395"/>
            <a:chExt cx="2856017" cy="1286434"/>
          </a:xfrm>
        </p:grpSpPr>
        <p:sp>
          <p:nvSpPr>
            <p:cNvPr id="24" name="Rounded Rectangle 23"/>
            <p:cNvSpPr/>
            <p:nvPr/>
          </p:nvSpPr>
          <p:spPr>
            <a:xfrm>
              <a:off x="1792182" y="5515395"/>
              <a:ext cx="2856017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862419" y="5626608"/>
              <a:ext cx="2715541" cy="1153006"/>
              <a:chOff x="6276168" y="2650150"/>
              <a:chExt cx="2715541" cy="115300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7936695" y="2756143"/>
                <a:ext cx="1055014" cy="84553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7017217" y="2650150"/>
                <a:ext cx="1116198" cy="115300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8" y="2756143"/>
                <a:ext cx="768086" cy="845538"/>
              </a:xfrm>
              <a:prstGeom prst="rect">
                <a:avLst/>
              </a:pr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1039316" y="1734293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7542" y="5647538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10004" y="156816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16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8835" r="8983" b="12119"/>
          <a:stretch/>
        </p:blipFill>
        <p:spPr bwMode="auto">
          <a:xfrm>
            <a:off x="12290" y="1760684"/>
            <a:ext cx="867147" cy="7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06" y="1788532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7" y="1879385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1901" r="34290" b="31769"/>
          <a:stretch/>
        </p:blipFill>
        <p:spPr bwMode="auto">
          <a:xfrm>
            <a:off x="836977" y="1845255"/>
            <a:ext cx="763088" cy="7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4" y="1954306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1939711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9473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93" y="1848858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65" y="1845255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61388" b="57949"/>
          <a:stretch/>
        </p:blipFill>
        <p:spPr bwMode="auto">
          <a:xfrm>
            <a:off x="2514600" y="1689869"/>
            <a:ext cx="560439" cy="8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05" y="1825718"/>
            <a:ext cx="554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4" y="1772553"/>
            <a:ext cx="554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17021" y="3373865"/>
            <a:ext cx="2770239" cy="1219200"/>
            <a:chOff x="1430783" y="3385772"/>
            <a:chExt cx="2770239" cy="1219200"/>
          </a:xfrm>
        </p:grpSpPr>
        <p:sp>
          <p:nvSpPr>
            <p:cNvPr id="2" name="Rectangle 1"/>
            <p:cNvSpPr/>
            <p:nvPr/>
          </p:nvSpPr>
          <p:spPr>
            <a:xfrm>
              <a:off x="1430783" y="3385772"/>
              <a:ext cx="2770239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522" y="3576790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606" y="3641083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710" y="3576790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92035" y="3373865"/>
            <a:ext cx="3289431" cy="1243013"/>
            <a:chOff x="3035169" y="5181600"/>
            <a:chExt cx="3289431" cy="1243013"/>
          </a:xfrm>
        </p:grpSpPr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169" y="5181600"/>
              <a:ext cx="3289431" cy="1243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793" y="5412581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065" y="5412581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734" y="5468144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188" y="5314975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879037" y="5295274"/>
            <a:ext cx="3292475" cy="1243013"/>
            <a:chOff x="5259386" y="3428206"/>
            <a:chExt cx="3292475" cy="1243013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386" y="3428206"/>
              <a:ext cx="3292475" cy="1243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528" y="3627692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84" y="3683255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3" y="3705378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605" y="3576790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233976" y="3415202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1575" y="529527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8793" y="346708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03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9967" y="304800"/>
            <a:ext cx="4136283" cy="1311275"/>
            <a:chOff x="2199967" y="304800"/>
            <a:chExt cx="4136283" cy="1311275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67" y="304800"/>
              <a:ext cx="413628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608957" y="426754"/>
              <a:ext cx="3524198" cy="1069915"/>
              <a:chOff x="468261" y="4741197"/>
              <a:chExt cx="3524198" cy="1069915"/>
            </a:xfrm>
          </p:grpSpPr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261" y="4764087"/>
                <a:ext cx="897450" cy="1047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5711" y="4764087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215" y="4741197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4246" y="4741197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224023" y="4572000"/>
            <a:ext cx="4424178" cy="1311275"/>
            <a:chOff x="224023" y="4572000"/>
            <a:chExt cx="4424178" cy="1311275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3" y="4572000"/>
              <a:ext cx="442417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60910" y="4680399"/>
              <a:ext cx="3950404" cy="1088209"/>
              <a:chOff x="2319638" y="413411"/>
              <a:chExt cx="3950404" cy="1088209"/>
            </a:xfrm>
          </p:grpSpPr>
          <p:pic>
            <p:nvPicPr>
              <p:cNvPr id="3089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829" y="477205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0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638" y="434820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677" y="413411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2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5766" y="483261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308016" y="3417960"/>
            <a:ext cx="3519078" cy="1311275"/>
            <a:chOff x="5308016" y="3417960"/>
            <a:chExt cx="3519078" cy="1311275"/>
          </a:xfrm>
        </p:grpSpPr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016" y="3417960"/>
              <a:ext cx="351907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696364" y="3505200"/>
              <a:ext cx="2985063" cy="1066800"/>
              <a:chOff x="4725308" y="4572000"/>
              <a:chExt cx="2985063" cy="1066800"/>
            </a:xfrm>
          </p:grpSpPr>
          <p:pic>
            <p:nvPicPr>
              <p:cNvPr id="3094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308" y="4572000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4613" y="4641850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2158" y="4675187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85028" y="2682880"/>
            <a:ext cx="2968327" cy="1420461"/>
            <a:chOff x="10404" y="2564543"/>
            <a:chExt cx="2968327" cy="1420461"/>
          </a:xfrm>
        </p:grpSpPr>
        <p:pic>
          <p:nvPicPr>
            <p:cNvPr id="3074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66742" y="2714319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204870" y="2564543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033797" y="2010759"/>
            <a:ext cx="3031686" cy="1374225"/>
            <a:chOff x="10404" y="2610779"/>
            <a:chExt cx="3031686" cy="1374225"/>
          </a:xfrm>
        </p:grpSpPr>
        <p:pic>
          <p:nvPicPr>
            <p:cNvPr id="28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69275" y="2714319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268229" y="2610779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053779" y="1219401"/>
            <a:ext cx="2938969" cy="1408728"/>
            <a:chOff x="10404" y="2576276"/>
            <a:chExt cx="2938969" cy="1408728"/>
          </a:xfrm>
        </p:grpSpPr>
        <p:pic>
          <p:nvPicPr>
            <p:cNvPr id="33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73499" y="2726711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175512" y="2576276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053214" y="451179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36250" y="2506369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336" y="3634682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893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9132102" cy="6829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25" y="3581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r>
              <a:rPr lang="en-US" sz="5400" b="1" dirty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499" y="2540198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5691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US" sz="5400" b="1" dirty="0">
                <a:solidFill>
                  <a:srgbClr val="5691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17282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-2164"/>
            <a:ext cx="9144000" cy="7162800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 rot="10800000">
            <a:off x="1219200" y="-2133600"/>
            <a:ext cx="6400800" cy="6400800"/>
          </a:xfrm>
          <a:prstGeom prst="arc">
            <a:avLst>
              <a:gd name="adj1" fmla="val 1089925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776048" y="1148042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3261" y="1859336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1456161" y="2646830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842847" y="3104029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4417" y="3601571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4185476" y="3962400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415544" y="3935506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76325" y="3737722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5941921" y="3447490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6381980" y="2752723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7315200" y="1376558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3058088" y="5730689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5705004" y="5512092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99173" y="5658971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00502" y="2052475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9809 -0.519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39"/>
            <a:ext cx="9495352" cy="7438026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1002451" y="1148926"/>
            <a:ext cx="6705600" cy="670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6366430">
            <a:off x="844125" y="1148926"/>
            <a:ext cx="6705600" cy="670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71" y="3186113"/>
            <a:ext cx="762000" cy="691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875218" y="2269714"/>
            <a:ext cx="884724" cy="93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57" l="10000" r="96786"/>
                    </a14:imgEffect>
                  </a14:imgLayer>
                </a14:imgProps>
              </a:ext>
            </a:extLst>
          </a:blip>
          <a:srcRect l="24286" t="5760" r="10000" b="5760"/>
          <a:stretch/>
        </p:blipFill>
        <p:spPr>
          <a:xfrm>
            <a:off x="2017112" y="1163454"/>
            <a:ext cx="762000" cy="795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1420429" y="1588834"/>
            <a:ext cx="884724" cy="93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5746">
            <a:off x="2818111" y="910043"/>
            <a:ext cx="7620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3573475" y="743972"/>
            <a:ext cx="884724" cy="933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6402985" y="1677847"/>
            <a:ext cx="884724" cy="933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6861586" y="2354326"/>
            <a:ext cx="884724" cy="93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57" l="10000" r="96786"/>
                    </a14:imgEffect>
                  </a14:imgLayer>
                </a14:imgProps>
              </a:ext>
            </a:extLst>
          </a:blip>
          <a:srcRect l="24286" t="5760" r="10000" b="5760"/>
          <a:stretch/>
        </p:blipFill>
        <p:spPr>
          <a:xfrm>
            <a:off x="5308079" y="893412"/>
            <a:ext cx="762000" cy="7951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59" y="1352182"/>
            <a:ext cx="762000" cy="762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613168" y="5359868"/>
            <a:ext cx="1069935" cy="1069935"/>
            <a:chOff x="2779112" y="5434257"/>
            <a:chExt cx="1069935" cy="10699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36" b="89818" l="9836" r="84153"/>
                      </a14:imgEffect>
                    </a14:imgLayer>
                  </a14:imgProps>
                </a:ext>
              </a:extLst>
            </a:blip>
            <a:srcRect l="10656" t="23819" r="10656" b="20909"/>
            <a:stretch/>
          </p:blipFill>
          <p:spPr>
            <a:xfrm>
              <a:off x="2857803" y="5492761"/>
              <a:ext cx="884724" cy="933875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2779112" y="5434257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55251" y="5413911"/>
            <a:ext cx="1069935" cy="1069935"/>
            <a:chOff x="4196925" y="5434257"/>
            <a:chExt cx="1069935" cy="10699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57" l="10000" r="96786"/>
                      </a14:imgEffect>
                    </a14:imgLayer>
                  </a14:imgProps>
                </a:ext>
              </a:extLst>
            </a:blip>
            <a:srcRect l="24286" t="5760" r="10000" b="5760"/>
            <a:stretch/>
          </p:blipFill>
          <p:spPr>
            <a:xfrm>
              <a:off x="4465488" y="5571661"/>
              <a:ext cx="762000" cy="79513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196925" y="5434257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7287709" y="3471750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511017" y="725102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042525" y="5359868"/>
            <a:ext cx="1069935" cy="1069935"/>
            <a:chOff x="5505567" y="5368754"/>
            <a:chExt cx="1069935" cy="1069935"/>
          </a:xfrm>
        </p:grpSpPr>
        <p:sp>
          <p:nvSpPr>
            <p:cNvPr id="24" name="Rounded Rectangle 23"/>
            <p:cNvSpPr/>
            <p:nvPr/>
          </p:nvSpPr>
          <p:spPr>
            <a:xfrm>
              <a:off x="5505567" y="5368754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915" y="5600430"/>
              <a:ext cx="762000" cy="69150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11016" y="769827"/>
            <a:ext cx="71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198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3177" y="3508974"/>
            <a:ext cx="71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198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55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9479 -0.691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3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29705 -0.301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122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Admin</cp:lastModifiedBy>
  <cp:revision>30</cp:revision>
  <dcterms:created xsi:type="dcterms:W3CDTF">2021-01-18T14:15:57Z</dcterms:created>
  <dcterms:modified xsi:type="dcterms:W3CDTF">2023-02-18T09:02:06Z</dcterms:modified>
</cp:coreProperties>
</file>