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8" descr="Copy of gau n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555625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838200" y="320040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Đề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tài:NBTN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: “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Đồ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dùng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ăn,để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uống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”</a:t>
            </a:r>
            <a:endParaRPr lang="en-US" altLang="en-US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/>
            <a:endParaRPr lang="en-US" altLang="en-US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3028950" y="3862388"/>
            <a:ext cx="32255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Lứa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tuổi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24-36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tháng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Lớp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D1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2" descr="comicbird-animat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990600"/>
            <a:ext cx="18288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32"/>
          <p:cNvSpPr>
            <a:spLocks noChangeArrowheads="1" noChangeShapeType="1" noTextEdit="1"/>
          </p:cNvSpPr>
          <p:nvPr/>
        </p:nvSpPr>
        <p:spPr bwMode="auto">
          <a:xfrm>
            <a:off x="1671637" y="4862692"/>
            <a:ext cx="5867400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28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28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2800" b="1" kern="10" dirty="0" err="1" smtClean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Bùi</a:t>
            </a:r>
            <a:r>
              <a:rPr lang="en-US" sz="2800" b="1" kern="10" dirty="0" smtClean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Phương</a:t>
            </a:r>
            <a:r>
              <a:rPr lang="en-US" sz="2800" b="1" kern="10" dirty="0" smtClean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Dung </a:t>
            </a:r>
            <a:endParaRPr lang="en-US" sz="2800" b="1" kern="10" dirty="0"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33" descr="White marble"/>
          <p:cNvSpPr>
            <a:spLocks noChangeArrowheads="1" noChangeShapeType="1" noTextEdit="1"/>
          </p:cNvSpPr>
          <p:nvPr/>
        </p:nvSpPr>
        <p:spPr bwMode="auto">
          <a:xfrm>
            <a:off x="1447800" y="2286000"/>
            <a:ext cx="632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Lĩnh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vực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: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Phát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triển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ngôn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ngữ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43075" y="434975"/>
            <a:ext cx="5724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0000"/>
                </a:solidFill>
              </a:rPr>
              <a:t>ỦY BAN NHÂN DÂN QUẬN LONG BIÊN </a:t>
            </a:r>
          </a:p>
          <a:p>
            <a:pPr algn="ctr" eaLnBrk="1" hangingPunct="1"/>
            <a:r>
              <a:rPr lang="en-US" sz="2000" b="1">
                <a:solidFill>
                  <a:srgbClr val="FF0000"/>
                </a:solidFill>
              </a:rPr>
              <a:t>TRƯỜNG MẦM NON LONG BIÊN </a:t>
            </a:r>
          </a:p>
        </p:txBody>
      </p:sp>
    </p:spTree>
    <p:extLst>
      <p:ext uri="{BB962C8B-B14F-4D97-AF65-F5344CB8AC3E}">
        <p14:creationId xmlns:p14="http://schemas.microsoft.com/office/powerpoint/2010/main" val="112474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88"/>
            <a:ext cx="9144000" cy="69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76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2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76855"/>
            <a:ext cx="3377308" cy="2528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5" b="100000" l="41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1" y="1958639"/>
            <a:ext cx="3814763" cy="3219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5105400"/>
            <a:ext cx="76200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483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4419600" cy="640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"/>
            <a:ext cx="408454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79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" y="0"/>
            <a:ext cx="9133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5"/>
            <a:ext cx="9144000" cy="684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9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000" cy="68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696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218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6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7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273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699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36" y="0"/>
            <a:ext cx="7417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141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13" y="0"/>
            <a:ext cx="4835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7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45</Words>
  <Application>Microsoft Office PowerPoint</Application>
  <PresentationFormat>On-screen Show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5</cp:revision>
  <dcterms:created xsi:type="dcterms:W3CDTF">2006-08-16T00:00:00Z</dcterms:created>
  <dcterms:modified xsi:type="dcterms:W3CDTF">2023-12-28T09:58:04Z</dcterms:modified>
</cp:coreProperties>
</file>