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3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84" r:id="rId1"/>
  </p:sldMasterIdLst>
  <p:notesMasterIdLst>
    <p:notesMasterId r:id="rId20"/>
  </p:notesMasterIdLst>
  <p:sldIdLst>
    <p:sldId id="256" r:id="rId2"/>
    <p:sldId id="283" r:id="rId3"/>
    <p:sldId id="268" r:id="rId4"/>
    <p:sldId id="285" r:id="rId5"/>
    <p:sldId id="269" r:id="rId6"/>
    <p:sldId id="282" r:id="rId7"/>
    <p:sldId id="284" r:id="rId8"/>
    <p:sldId id="272" r:id="rId9"/>
    <p:sldId id="273" r:id="rId10"/>
    <p:sldId id="288" r:id="rId11"/>
    <p:sldId id="293" r:id="rId12"/>
    <p:sldId id="276" r:id="rId13"/>
    <p:sldId id="261" r:id="rId14"/>
    <p:sldId id="295" r:id="rId15"/>
    <p:sldId id="290" r:id="rId16"/>
    <p:sldId id="294" r:id="rId17"/>
    <p:sldId id="292" r:id="rId18"/>
    <p:sldId id="26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E9FF"/>
    <a:srgbClr val="5C2D69"/>
    <a:srgbClr val="DA2783"/>
    <a:srgbClr val="F0F2F2"/>
    <a:srgbClr val="F2F2F2"/>
    <a:srgbClr val="ECECEC"/>
    <a:srgbClr val="F7F9F7"/>
    <a:srgbClr val="DCDDDD"/>
    <a:srgbClr val="EFEFEF"/>
    <a:srgbClr val="F9D0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4" autoAdjust="0"/>
    <p:restoredTop sz="94683" autoAdjust="0"/>
  </p:normalViewPr>
  <p:slideViewPr>
    <p:cSldViewPr>
      <p:cViewPr>
        <p:scale>
          <a:sx n="62" d="100"/>
          <a:sy n="62" d="100"/>
        </p:scale>
        <p:origin x="-2226" y="-105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87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2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26F66-AD38-4BEF-A581-805BC9CC23E6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748F00-C0CA-462E-BB68-2ACD37BAC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0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12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563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40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748F00-C0CA-462E-BB68-2ACD37BAC7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23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44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16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4665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43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43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72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50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63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805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1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24546-62C6-4C63-AF3A-AFEAD509A6CF}" type="datetimeFigureOut">
              <a:rPr lang="en-US" smtClean="0"/>
              <a:t>11/29/2023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3392C-04FB-4B01-8696-5F9C0EEF0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96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3" Type="http://schemas.openxmlformats.org/officeDocument/2006/relationships/image" Target="../media/image24.png"/><Relationship Id="rId7" Type="http://schemas.microsoft.com/office/2007/relationships/hdphoto" Target="../media/hdphoto16.wdp"/><Relationship Id="rId12" Type="http://schemas.microsoft.com/office/2007/relationships/hdphoto" Target="../media/hdphoto17.wdp"/><Relationship Id="rId17" Type="http://schemas.microsoft.com/office/2007/relationships/hdphoto" Target="../media/hdphoto19.wdp"/><Relationship Id="rId2" Type="http://schemas.openxmlformats.org/officeDocument/2006/relationships/image" Target="../media/image23.pn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microsoft.com/office/2007/relationships/hdphoto" Target="../media/hdphoto15.wdp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4" Type="http://schemas.openxmlformats.org/officeDocument/2006/relationships/image" Target="../media/image31.png"/><Relationship Id="rId9" Type="http://schemas.openxmlformats.org/officeDocument/2006/relationships/image" Target="../media/image34.png"/><Relationship Id="rId14" Type="http://schemas.microsoft.com/office/2007/relationships/hdphoto" Target="../media/hdphoto18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41.jp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microsoft.com/office/2007/relationships/hdphoto" Target="../media/hdphoto23.wdp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12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0.wdp"/><Relationship Id="rId11" Type="http://schemas.openxmlformats.org/officeDocument/2006/relationships/image" Target="../media/image46.jpeg"/><Relationship Id="rId5" Type="http://schemas.openxmlformats.org/officeDocument/2006/relationships/image" Target="../media/image43.png"/><Relationship Id="rId10" Type="http://schemas.microsoft.com/office/2007/relationships/hdphoto" Target="../media/hdphoto22.wdp"/><Relationship Id="rId4" Type="http://schemas.openxmlformats.org/officeDocument/2006/relationships/image" Target="../media/image42.jpe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3" Type="http://schemas.microsoft.com/office/2007/relationships/hdphoto" Target="../media/hdphoto27.wdp"/><Relationship Id="rId18" Type="http://schemas.openxmlformats.org/officeDocument/2006/relationships/image" Target="../media/image55.png"/><Relationship Id="rId26" Type="http://schemas.openxmlformats.org/officeDocument/2006/relationships/image" Target="../media/image59.png"/><Relationship Id="rId39" Type="http://schemas.microsoft.com/office/2007/relationships/hdphoto" Target="../media/hdphoto40.wdp"/><Relationship Id="rId21" Type="http://schemas.microsoft.com/office/2007/relationships/hdphoto" Target="../media/hdphoto31.wdp"/><Relationship Id="rId34" Type="http://schemas.openxmlformats.org/officeDocument/2006/relationships/image" Target="../media/image63.png"/><Relationship Id="rId42" Type="http://schemas.openxmlformats.org/officeDocument/2006/relationships/image" Target="../media/image67.png"/><Relationship Id="rId7" Type="http://schemas.microsoft.com/office/2007/relationships/hdphoto" Target="../media/hdphoto24.wdp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29" Type="http://schemas.microsoft.com/office/2007/relationships/hdphoto" Target="../media/hdphoto3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microsoft.com/office/2007/relationships/hdphoto" Target="../media/hdphoto26.wdp"/><Relationship Id="rId24" Type="http://schemas.openxmlformats.org/officeDocument/2006/relationships/image" Target="../media/image58.png"/><Relationship Id="rId32" Type="http://schemas.openxmlformats.org/officeDocument/2006/relationships/image" Target="../media/image62.png"/><Relationship Id="rId37" Type="http://schemas.microsoft.com/office/2007/relationships/hdphoto" Target="../media/hdphoto39.wdp"/><Relationship Id="rId40" Type="http://schemas.openxmlformats.org/officeDocument/2006/relationships/image" Target="../media/image66.png"/><Relationship Id="rId45" Type="http://schemas.microsoft.com/office/2007/relationships/hdphoto" Target="../media/hdphoto43.wdp"/><Relationship Id="rId5" Type="http://schemas.openxmlformats.org/officeDocument/2006/relationships/image" Target="../media/image46.jpeg"/><Relationship Id="rId15" Type="http://schemas.microsoft.com/office/2007/relationships/hdphoto" Target="../media/hdphoto28.wdp"/><Relationship Id="rId23" Type="http://schemas.microsoft.com/office/2007/relationships/hdphoto" Target="../media/hdphoto32.wdp"/><Relationship Id="rId28" Type="http://schemas.openxmlformats.org/officeDocument/2006/relationships/image" Target="../media/image60.png"/><Relationship Id="rId36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microsoft.com/office/2007/relationships/hdphoto" Target="../media/hdphoto30.wdp"/><Relationship Id="rId31" Type="http://schemas.microsoft.com/office/2007/relationships/hdphoto" Target="../media/hdphoto36.wdp"/><Relationship Id="rId44" Type="http://schemas.openxmlformats.org/officeDocument/2006/relationships/image" Target="../media/image68.png"/><Relationship Id="rId4" Type="http://schemas.openxmlformats.org/officeDocument/2006/relationships/image" Target="../media/image48.png"/><Relationship Id="rId9" Type="http://schemas.microsoft.com/office/2007/relationships/hdphoto" Target="../media/hdphoto25.wdp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microsoft.com/office/2007/relationships/hdphoto" Target="../media/hdphoto34.wdp"/><Relationship Id="rId30" Type="http://schemas.openxmlformats.org/officeDocument/2006/relationships/image" Target="../media/image61.png"/><Relationship Id="rId35" Type="http://schemas.microsoft.com/office/2007/relationships/hdphoto" Target="../media/hdphoto38.wdp"/><Relationship Id="rId43" Type="http://schemas.microsoft.com/office/2007/relationships/hdphoto" Target="../media/hdphoto42.wdp"/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12" Type="http://schemas.openxmlformats.org/officeDocument/2006/relationships/image" Target="../media/image52.png"/><Relationship Id="rId17" Type="http://schemas.microsoft.com/office/2007/relationships/hdphoto" Target="../media/hdphoto29.wdp"/><Relationship Id="rId25" Type="http://schemas.microsoft.com/office/2007/relationships/hdphoto" Target="../media/hdphoto33.wdp"/><Relationship Id="rId33" Type="http://schemas.microsoft.com/office/2007/relationships/hdphoto" Target="../media/hdphoto37.wdp"/><Relationship Id="rId38" Type="http://schemas.openxmlformats.org/officeDocument/2006/relationships/image" Target="../media/image65.png"/><Relationship Id="rId20" Type="http://schemas.openxmlformats.org/officeDocument/2006/relationships/image" Target="../media/image56.png"/><Relationship Id="rId41" Type="http://schemas.microsoft.com/office/2007/relationships/hdphoto" Target="../media/hdphoto4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audio" Target="../media/audio1.wav"/><Relationship Id="rId7" Type="http://schemas.microsoft.com/office/2007/relationships/hdphoto" Target="../media/hdphoto4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46.jpeg"/><Relationship Id="rId4" Type="http://schemas.openxmlformats.org/officeDocument/2006/relationships/image" Target="../media/image69.PNG"/><Relationship Id="rId9" Type="http://schemas.microsoft.com/office/2007/relationships/hdphoto" Target="../media/hdphoto4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microsoft.com/office/2007/relationships/hdphoto" Target="../media/hdphoto49.wdp"/><Relationship Id="rId3" Type="http://schemas.openxmlformats.org/officeDocument/2006/relationships/audio" Target="../media/audio1.wav"/><Relationship Id="rId7" Type="http://schemas.microsoft.com/office/2007/relationships/hdphoto" Target="../media/hdphoto46.wdp"/><Relationship Id="rId12" Type="http://schemas.openxmlformats.org/officeDocument/2006/relationships/image" Target="../media/image76.png"/><Relationship Id="rId17" Type="http://schemas.microsoft.com/office/2007/relationships/hdphoto" Target="../media/hdphoto51.wdp"/><Relationship Id="rId2" Type="http://schemas.openxmlformats.org/officeDocument/2006/relationships/audio" Target="../media/audio2.wav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microsoft.com/office/2007/relationships/hdphoto" Target="../media/hdphoto48.wdp"/><Relationship Id="rId5" Type="http://schemas.openxmlformats.org/officeDocument/2006/relationships/image" Target="../media/image46.jpeg"/><Relationship Id="rId15" Type="http://schemas.microsoft.com/office/2007/relationships/hdphoto" Target="../media/hdphoto50.wdp"/><Relationship Id="rId10" Type="http://schemas.openxmlformats.org/officeDocument/2006/relationships/image" Target="../media/image75.png"/><Relationship Id="rId4" Type="http://schemas.openxmlformats.org/officeDocument/2006/relationships/image" Target="../media/image72.png"/><Relationship Id="rId9" Type="http://schemas.microsoft.com/office/2007/relationships/hdphoto" Target="../media/hdphoto47.wdp"/><Relationship Id="rId1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7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18" Type="http://schemas.openxmlformats.org/officeDocument/2006/relationships/image" Target="../media/image18.png"/><Relationship Id="rId3" Type="http://schemas.openxmlformats.org/officeDocument/2006/relationships/image" Target="../media/image9.png"/><Relationship Id="rId21" Type="http://schemas.microsoft.com/office/2007/relationships/hdphoto" Target="../media/hdphoto8.wdp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image" Target="../media/image8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microsoft.com/office/2007/relationships/hdphoto" Target="../media/hdphoto3.wdp"/><Relationship Id="rId24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23" Type="http://schemas.microsoft.com/office/2007/relationships/hdphoto" Target="../media/hdphoto9.wdp"/><Relationship Id="rId10" Type="http://schemas.openxmlformats.org/officeDocument/2006/relationships/image" Target="../media/image14.png"/><Relationship Id="rId19" Type="http://schemas.microsoft.com/office/2007/relationships/hdphoto" Target="../media/hdphoto7.wdp"/><Relationship Id="rId4" Type="http://schemas.openxmlformats.org/officeDocument/2006/relationships/image" Target="../media/image10.png"/><Relationship Id="rId9" Type="http://schemas.openxmlformats.org/officeDocument/2006/relationships/image" Target="../media/image13.gif"/><Relationship Id="rId14" Type="http://schemas.openxmlformats.org/officeDocument/2006/relationships/image" Target="../media/image16.png"/><Relationship Id="rId2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microsoft.com/office/2007/relationships/hdphoto" Target="../media/hdphoto1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87288"/>
            <a:ext cx="12396098" cy="7044679"/>
          </a:xfrm>
          <a:prstGeom prst="rect">
            <a:avLst/>
          </a:prstGeom>
        </p:spPr>
      </p:pic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453924" y="2703116"/>
            <a:ext cx="9038492" cy="1569660"/>
          </a:xfrm>
          <a:prstGeom prst="rect">
            <a:avLst/>
          </a:prstGeom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NB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số7,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5-6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MGL  A3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itle 9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553570" y="736908"/>
            <a:ext cx="8839200" cy="1470025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</a:t>
            </a:r>
            <a:r>
              <a:rPr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 LONG BIÊN</a:t>
            </a: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sz="3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sz="3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mầm</a:t>
            </a:r>
            <a:r>
              <a:rPr sz="35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non Long </a:t>
            </a:r>
            <a:r>
              <a:rPr sz="35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Biên</a:t>
            </a:r>
            <a:endParaRPr lang="en-US" sz="35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4" descr="https://t3.ftcdn.net/jpg/02/80/37/90/240_F_280379094_rhTshfS0hvIZdka6CFJMRcd4B4ON3MF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6" descr="https://t3.ftcdn.net/jpg/02/80/37/90/240_F_280379094_rhTshfS0hvIZdka6CFJMRcd4B4ON3MFl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124744"/>
            <a:ext cx="874297" cy="81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67808" y="4437112"/>
            <a:ext cx="2844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2023- 2024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01397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81040002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85800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j-lt"/>
                      </a:endParaRPr>
                    </a:p>
                  </a:txBody>
                  <a:tcPr marL="113896" marR="113896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351584" y="764705"/>
            <a:ext cx="64940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427" y="5467350"/>
            <a:ext cx="91440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165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4967 0.01088 L -0.94827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257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87476" y="-4761"/>
            <a:ext cx="12357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2584698" y="8633395"/>
            <a:ext cx="9144000" cy="72008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D3A868-F252-4FC2-AD70-B1FF13AE6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2496" y="2623094"/>
            <a:ext cx="1563850" cy="17818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DFCE3C-6AFE-40CC-8017-52DFE6D95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7078" y="2347739"/>
            <a:ext cx="1563850" cy="17818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4773" y="2458340"/>
            <a:ext cx="1563850" cy="1781810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3456186-0AF4-4101-80FF-49FEFCB807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81" y="2042327"/>
            <a:ext cx="3754926" cy="2226875"/>
          </a:xfrm>
          <a:prstGeom prst="rect">
            <a:avLst/>
          </a:prstGeom>
        </p:spPr>
      </p:pic>
      <p:pic>
        <p:nvPicPr>
          <p:cNvPr id="12" name="Picture 9">
            <a:extLst>
              <a:ext uri="{FF2B5EF4-FFF2-40B4-BE49-F238E27FC236}">
                <a16:creationId xmlns:a16="http://schemas.microsoft.com/office/drawing/2014/main" xmlns="" id="{E8D1D5A5-0AAC-4DE9-8644-B62A4E9CC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32" y="4015117"/>
            <a:ext cx="1034327" cy="128134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B1B8B830-4E96-497C-A7CD-5D12E9C7E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93" y="4066445"/>
            <a:ext cx="1161086" cy="13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xmlns="" id="{8BAEDB4E-73A8-4501-9C80-FC23BA9BB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27" y="4054059"/>
            <a:ext cx="1177992" cy="12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28E57DB-FD47-4AFB-B75D-9EDDE1BE17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389" b="90000" l="10000" r="90000">
                        <a14:foregroundMark x1="48875" y1="18241" x2="48875" y2="18241"/>
                        <a14:foregroundMark x1="66625" y1="13981" x2="66625" y2="13981"/>
                        <a14:foregroundMark x1="64375" y1="6389" x2="64375" y2="6389"/>
                        <a14:foregroundMark x1="51625" y1="17037" x2="51625" y2="17037"/>
                        <a14:foregroundMark x1="61000" y1="18056" x2="61000" y2="18056"/>
                        <a14:foregroundMark x1="67125" y1="14352" x2="67125" y2="14352"/>
                        <a14:foregroundMark x1="49125" y1="7593" x2="49125" y2="75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9684" y="4126276"/>
            <a:ext cx="1381190" cy="155989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61773" y="2509131"/>
            <a:ext cx="1563850" cy="1781810"/>
          </a:xfrm>
          <a:prstGeom prst="rect">
            <a:avLst/>
          </a:prstGeom>
        </p:spPr>
      </p:pic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CCFED52F-3B00-4002-B4EF-7FE45B04C9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9853" y="2173321"/>
            <a:ext cx="3931122" cy="2331369"/>
          </a:xfrm>
          <a:prstGeom prst="rect">
            <a:avLst/>
          </a:prstGeom>
        </p:spPr>
      </p:pic>
      <p:pic>
        <p:nvPicPr>
          <p:cNvPr id="23" name="Picture 2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7AEB6F9-B5D8-489D-B9DE-2B5F34AB83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42" y="2064586"/>
            <a:ext cx="3931122" cy="233136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93B18895-8EB2-4285-A9A0-449662EBBB3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58" y="2434859"/>
            <a:ext cx="1563850" cy="178181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B381A83-D1CC-4225-BABC-BF463BD04D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76246" y="2533334"/>
            <a:ext cx="1563850" cy="1781810"/>
          </a:xfrm>
          <a:prstGeom prst="rect">
            <a:avLst/>
          </a:prstGeom>
        </p:spPr>
      </p:pic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6AC2672C-783C-49E5-903C-74D8C70E10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596" y="2335706"/>
            <a:ext cx="3931122" cy="23313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21484" y1="69922" x2="21484" y2="69922"/>
                        <a14:foregroundMark x1="19434" y1="67090" x2="19434" y2="67090"/>
                        <a14:foregroundMark x1="16211" y1="70508" x2="16211" y2="70508"/>
                        <a14:foregroundMark x1="14648" y1="69922" x2="14648" y2="69922"/>
                        <a14:foregroundMark x1="18652" y1="69434" x2="18652" y2="69434"/>
                        <a14:foregroundMark x1="46191" y1="68652" x2="46191" y2="68652"/>
                        <a14:foregroundMark x1="48438" y1="60156" x2="48438" y2="60156"/>
                        <a14:foregroundMark x1="46777" y1="55469" x2="46777" y2="55469"/>
                        <a14:foregroundMark x1="42285" y1="57031" x2="42285" y2="57031"/>
                        <a14:foregroundMark x1="40039" y1="59766" x2="40039" y2="59766"/>
                        <a14:foregroundMark x1="41016" y1="62988" x2="41016" y2="62988"/>
                        <a14:foregroundMark x1="42188" y1="64453" x2="42188" y2="64453"/>
                        <a14:foregroundMark x1="41895" y1="68262" x2="41895" y2="68262"/>
                        <a14:foregroundMark x1="50098" y1="69824" x2="50098" y2="69824"/>
                        <a14:foregroundMark x1="51172" y1="65527" x2="51172" y2="65527"/>
                        <a14:foregroundMark x1="51660" y1="62305" x2="51660" y2="62305"/>
                        <a14:foregroundMark x1="50879" y1="60742" x2="50879" y2="60742"/>
                        <a14:foregroundMark x1="48145" y1="59277" x2="48145" y2="59277"/>
                        <a14:foregroundMark x1="78516" y1="52344" x2="78516" y2="52344"/>
                        <a14:foregroundMark x1="78809" y1="50488" x2="78809" y2="50488"/>
                        <a14:foregroundMark x1="78809" y1="50488" x2="78809" y2="50488"/>
                        <a14:foregroundMark x1="78125" y1="49512" x2="78125" y2="49512"/>
                        <a14:foregroundMark x1="78027" y1="47266" x2="78027" y2="47266"/>
                        <a14:foregroundMark x1="78027" y1="44629" x2="78027" y2="44629"/>
                        <a14:foregroundMark x1="78027" y1="41992" x2="78027" y2="41992"/>
                        <a14:foregroundMark x1="78027" y1="41406" x2="78027" y2="41406"/>
                        <a14:foregroundMark x1="78027" y1="41309" x2="78027" y2="41309"/>
                        <a14:foregroundMark x1="84375" y1="48926" x2="84375" y2="48926"/>
                        <a14:foregroundMark x1="84082" y1="48047" x2="84082" y2="48047"/>
                        <a14:foregroundMark x1="83398" y1="52930" x2="83398" y2="52930"/>
                        <a14:foregroundMark x1="83398" y1="54004" x2="83398" y2="54004"/>
                        <a14:foregroundMark x1="85352" y1="50488" x2="85352" y2="50488"/>
                        <a14:foregroundMark x1="47559" y1="20996" x2="47559" y2="20996"/>
                        <a14:foregroundMark x1="47754" y1="22266" x2="47754" y2="22266"/>
                        <a14:foregroundMark x1="40332" y1="24512" x2="40332" y2="24512"/>
                        <a14:foregroundMark x1="38086" y1="21484" x2="38086" y2="21484"/>
                        <a14:foregroundMark x1="43066" y1="19629" x2="43066" y2="19629"/>
                        <a14:foregroundMark x1="51563" y1="22266" x2="51563" y2="22266"/>
                        <a14:foregroundMark x1="44727" y1="63867" x2="44727" y2="638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86941" y="4060472"/>
            <a:ext cx="1554759" cy="1554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59035" y="4126276"/>
            <a:ext cx="718660" cy="12356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97604">
                        <a14:foregroundMark x1="44099" y1="12500" x2="44099" y2="12500"/>
                        <a14:foregroundMark x1="32919" y1="27350" x2="32919" y2="27350"/>
                        <a14:foregroundMark x1="52085" y1="10500" x2="52085" y2="10500"/>
                        <a14:foregroundMark x1="47205" y1="3950" x2="47205" y2="3950"/>
                        <a14:foregroundMark x1="50754" y1="1950" x2="50754" y2="1950"/>
                        <a14:foregroundMark x1="74889" y1="1200" x2="74889" y2="1200"/>
                        <a14:foregroundMark x1="72671" y1="10750" x2="72671" y2="10750"/>
                        <a14:foregroundMark x1="59716" y1="19550" x2="59716" y2="19550"/>
                        <a14:foregroundMark x1="66815" y1="15750" x2="66815" y2="15750"/>
                        <a14:foregroundMark x1="68589" y1="20050" x2="68589" y2="20050"/>
                        <a14:foregroundMark x1="70453" y1="18800" x2="70453" y2="18800"/>
                        <a14:foregroundMark x1="76664" y1="16500" x2="76664" y2="16500"/>
                        <a14:foregroundMark x1="57054" y1="13750" x2="57054" y2="13750"/>
                        <a14:foregroundMark x1="57498" y1="11000" x2="57498" y2="11000"/>
                        <a14:foregroundMark x1="50754" y1="14500" x2="50754" y2="14500"/>
                        <a14:foregroundMark x1="45430" y1="18550" x2="45430" y2="18550"/>
                        <a14:foregroundMark x1="48536" y1="15500" x2="48536" y2="15500"/>
                        <a14:foregroundMark x1="49423" y1="22050" x2="50754" y2="22300"/>
                        <a14:foregroundMark x1="51642" y1="21050" x2="51642" y2="21050"/>
                        <a14:foregroundMark x1="72227" y1="23050" x2="72227" y2="23050"/>
                        <a14:foregroundMark x1="78438" y1="15750" x2="78438" y2="15750"/>
                        <a14:foregroundMark x1="69476" y1="13250" x2="69476" y2="13250"/>
                        <a14:foregroundMark x1="75776" y1="10250" x2="75776" y2="10250"/>
                        <a14:foregroundMark x1="77107" y1="13250" x2="77107" y2="13250"/>
                        <a14:foregroundMark x1="82431" y1="30100" x2="82431" y2="30100"/>
                        <a14:foregroundMark x1="61491" y1="33100" x2="61491" y2="33100"/>
                        <a14:foregroundMark x1="63265" y1="33100" x2="63265" y2="33100"/>
                        <a14:foregroundMark x1="69476" y1="31850" x2="69476" y2="31850"/>
                        <a14:foregroundMark x1="71340" y1="33100" x2="71340" y2="33100"/>
                        <a14:foregroundMark x1="77995" y1="32350" x2="77995" y2="32350"/>
                        <a14:foregroundMark x1="79326" y1="23300" x2="79326" y2="23300"/>
                        <a14:foregroundMark x1="77107" y1="20800" x2="77107" y2="20800"/>
                        <a14:foregroundMark x1="72671" y1="15250" x2="72671" y2="15250"/>
                        <a14:foregroundMark x1="71783" y1="8700" x2="71783" y2="8700"/>
                        <a14:foregroundMark x1="79769" y1="16000" x2="82875" y2="14750"/>
                        <a14:foregroundMark x1="81100" y1="11250" x2="81100" y2="11250"/>
                        <a14:foregroundMark x1="64596" y1="14750" x2="64596" y2="14750"/>
                        <a14:foregroundMark x1="51642" y1="16750" x2="51642" y2="16750"/>
                        <a14:foregroundMark x1="41881" y1="16250" x2="41881" y2="16250"/>
                        <a14:foregroundMark x1="42768" y1="15250" x2="42768" y2="15250"/>
                        <a14:foregroundMark x1="45430" y1="11250" x2="45430" y2="11250"/>
                        <a14:foregroundMark x1="48980" y1="11750" x2="48980" y2="11750"/>
                        <a14:foregroundMark x1="52085" y1="11250" x2="52085" y2="11250"/>
                        <a14:foregroundMark x1="52085" y1="15250" x2="52085" y2="15250"/>
                        <a14:foregroundMark x1="53416" y1="20550" x2="53416" y2="20550"/>
                        <a14:foregroundMark x1="55280" y1="14250" x2="55280" y2="14250"/>
                        <a14:foregroundMark x1="71340" y1="14250" x2="71340" y2="14250"/>
                        <a14:foregroundMark x1="67702" y1="19300" x2="67702" y2="19300"/>
                        <a14:foregroundMark x1="71340" y1="17250" x2="71340" y2="17250"/>
                        <a14:foregroundMark x1="77995" y1="11250" x2="77995" y2="11250"/>
                        <a14:foregroundMark x1="76220" y1="9750" x2="76220" y2="9750"/>
                        <a14:foregroundMark x1="72671" y1="11000" x2="72671" y2="11000"/>
                        <a14:foregroundMark x1="70896" y1="11500" x2="69476" y2="12000"/>
                        <a14:foregroundMark x1="64596" y1="19050" x2="64596" y2="19050"/>
                        <a14:foregroundMark x1="55280" y1="17500" x2="55280" y2="17500"/>
                        <a14:foregroundMark x1="57941" y1="15500" x2="57941" y2="15500"/>
                        <a14:foregroundMark x1="58385" y1="15250" x2="58385" y2="15250"/>
                        <a14:foregroundMark x1="55723" y1="17000" x2="55723" y2="17000"/>
                        <a14:foregroundMark x1="58385" y1="16000" x2="58385" y2="16000"/>
                        <a14:foregroundMark x1="79326" y1="18000" x2="79326" y2="18000"/>
                        <a14:foregroundMark x1="76220" y1="18000" x2="76220" y2="18000"/>
                        <a14:foregroundMark x1="74445" y1="18000" x2="74445" y2="18000"/>
                        <a14:foregroundMark x1="75776" y1="18800" x2="75776" y2="18800"/>
                        <a14:foregroundMark x1="75776" y1="18300" x2="75776" y2="18300"/>
                        <a14:foregroundMark x1="81100" y1="19800" x2="81100" y2="19800"/>
                        <a14:foregroundMark x1="55723" y1="11500" x2="55723" y2="11500"/>
                        <a14:foregroundMark x1="47205" y1="10250" x2="47205" y2="10250"/>
                        <a14:foregroundMark x1="50311" y1="19800" x2="50311" y2="198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53111" y="4290941"/>
            <a:ext cx="815579" cy="12305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987" y="2384573"/>
            <a:ext cx="1563850" cy="178181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2677" y="2651095"/>
            <a:ext cx="1563850" cy="178181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9A45D9DF-A181-4A98-A2F3-EABF592F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541" y="2482470"/>
            <a:ext cx="1563850" cy="178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9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3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7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482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3863752" y="1808820"/>
            <a:ext cx="5544616" cy="3240360"/>
          </a:xfrm>
          <a:prstGeom prst="ellipse">
            <a:avLst/>
          </a:prstGeom>
          <a:solidFill>
            <a:srgbClr val="17A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57714" y="476672"/>
            <a:ext cx="26276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5400" b="1" i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i="1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5400" b="1" i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85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3935760" y="2996952"/>
            <a:ext cx="3525709" cy="1200329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72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7200" b="1" dirty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7200" b="1" dirty="0">
              <a:ln w="11430"/>
              <a:solidFill>
                <a:schemeClr val="tx2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1140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xmlns="" id="{985BC869-3424-4D0F-900D-FEE21DDF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14" y="13923"/>
            <a:ext cx="12229514" cy="68942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ABFE740-78CB-4D34-AAF1-4B257594FAAA}"/>
              </a:ext>
            </a:extLst>
          </p:cNvPr>
          <p:cNvSpPr txBox="1"/>
          <p:nvPr/>
        </p:nvSpPr>
        <p:spPr>
          <a:xfrm>
            <a:off x="2358440" y="81494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1:Con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vật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cầm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chữ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số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17E6BC33-98A3-46A6-B0CD-6FAE13B9D274}"/>
              </a:ext>
            </a:extLst>
          </p:cNvPr>
          <p:cNvGrpSpPr/>
          <p:nvPr/>
        </p:nvGrpSpPr>
        <p:grpSpPr>
          <a:xfrm>
            <a:off x="2013854" y="1058803"/>
            <a:ext cx="2524283" cy="2698371"/>
            <a:chOff x="1343472" y="1333507"/>
            <a:chExt cx="2524283" cy="269837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47E36DF8-67A8-44D3-AB91-B6415CB8E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274" b="97581" l="9914" r="89224">
                          <a14:foregroundMark x1="52586" y1="89113" x2="52586" y2="89113"/>
                          <a14:foregroundMark x1="52586" y1="93952" x2="52586" y2="93952"/>
                          <a14:foregroundMark x1="49138" y1="97581" x2="49138" y2="97581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43472" y="1333507"/>
              <a:ext cx="2524283" cy="269837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632C240C-47B6-4512-997F-B9B9E1DD31AE}"/>
                </a:ext>
              </a:extLst>
            </p:cNvPr>
            <p:cNvSpPr txBox="1"/>
            <p:nvPr/>
          </p:nvSpPr>
          <p:spPr>
            <a:xfrm>
              <a:off x="2280858" y="2631380"/>
              <a:ext cx="649509" cy="923330"/>
            </a:xfrm>
            <a:prstGeom prst="rect">
              <a:avLst/>
            </a:prstGeom>
            <a:solidFill>
              <a:srgbClr val="F9D0A2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3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8907457-05E9-4889-B118-ACAF6DE84715}"/>
              </a:ext>
            </a:extLst>
          </p:cNvPr>
          <p:cNvGrpSpPr/>
          <p:nvPr/>
        </p:nvGrpSpPr>
        <p:grpSpPr>
          <a:xfrm>
            <a:off x="8501720" y="3830867"/>
            <a:ext cx="3154182" cy="2884923"/>
            <a:chOff x="8484735" y="1215235"/>
            <a:chExt cx="3154182" cy="288492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81F93B1B-4CDE-4972-8689-475EFC12C2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3902" y1="22000" x2="43902" y2="220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84735" y="1215235"/>
              <a:ext cx="3154182" cy="288492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1508316-B58A-4FC1-97A7-749D52CB64AC}"/>
                </a:ext>
              </a:extLst>
            </p:cNvPr>
            <p:cNvSpPr txBox="1"/>
            <p:nvPr/>
          </p:nvSpPr>
          <p:spPr>
            <a:xfrm>
              <a:off x="9744753" y="2786020"/>
              <a:ext cx="634145" cy="923330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5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8500B2E7-7CB2-4903-884C-5B3E509F5B4B}"/>
              </a:ext>
            </a:extLst>
          </p:cNvPr>
          <p:cNvGrpSpPr/>
          <p:nvPr/>
        </p:nvGrpSpPr>
        <p:grpSpPr>
          <a:xfrm>
            <a:off x="2651619" y="3598876"/>
            <a:ext cx="3989734" cy="2698371"/>
            <a:chOff x="837979" y="4016199"/>
            <a:chExt cx="3989734" cy="26983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2F110B17-9808-487A-81EF-5C96FCDD1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8696" r="89855">
                          <a14:foregroundMark x1="8696" y1="69286" x2="8696" y2="69286"/>
                          <a14:foregroundMark x1="26570" y1="49286" x2="26570" y2="49286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37979" y="4016199"/>
              <a:ext cx="3989734" cy="269837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5D5C75AB-2F96-42E8-BDA4-B5FCDDFA44C0}"/>
                </a:ext>
              </a:extLst>
            </p:cNvPr>
            <p:cNvSpPr txBox="1"/>
            <p:nvPr/>
          </p:nvSpPr>
          <p:spPr>
            <a:xfrm>
              <a:off x="1561474" y="5508769"/>
              <a:ext cx="634145" cy="923330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6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35" name="Flowchart: Connector 34">
            <a:extLst>
              <a:ext uri="{FF2B5EF4-FFF2-40B4-BE49-F238E27FC236}">
                <a16:creationId xmlns:a16="http://schemas.microsoft.com/office/drawing/2014/main" xmlns="" id="{81C761C4-BB05-4C90-88C0-586104D486DD}"/>
              </a:ext>
            </a:extLst>
          </p:cNvPr>
          <p:cNvSpPr/>
          <p:nvPr/>
        </p:nvSpPr>
        <p:spPr>
          <a:xfrm>
            <a:off x="6077243" y="1014097"/>
            <a:ext cx="3299682" cy="3225769"/>
          </a:xfrm>
          <a:prstGeom prst="flowChartConnector">
            <a:avLst/>
          </a:prstGeom>
          <a:solidFill>
            <a:schemeClr val="accent6">
              <a:lumMod val="20000"/>
              <a:lumOff val="80000"/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dong-ho-bao-thuc-17065_1_1.jpg">
            <a:extLst>
              <a:ext uri="{FF2B5EF4-FFF2-40B4-BE49-F238E27FC236}">
                <a16:creationId xmlns:a16="http://schemas.microsoft.com/office/drawing/2014/main" xmlns="" id="{0EF977F7-D5F3-4466-8DD1-CF07D6DB00C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7846" y="254041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xmlns="" id="{1C57D719-36A8-4C36-8E34-65FAC31A495D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480B9BA0-C82B-4C3F-92B9-87654BE5E88C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2B4BB357-5EBF-4F13-B618-170975D1DC1C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FB892BBA-2C06-4FFB-BB05-BC9E0D409498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EF981BB2-5725-4325-B967-4DD91B9C8340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5AE6CA7-377B-43E7-8BAF-69ABFB9D34E4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C638C50C-0ED4-4A94-8216-49FDF1348BAD}"/>
              </a:ext>
            </a:extLst>
          </p:cNvPr>
          <p:cNvSpPr/>
          <p:nvPr/>
        </p:nvSpPr>
        <p:spPr>
          <a:xfrm>
            <a:off x="529297" y="311191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6" name="Picture 45" descr="dong-ho-bao-thuc-17065_1_1.jpg">
            <a:extLst>
              <a:ext uri="{FF2B5EF4-FFF2-40B4-BE49-F238E27FC236}">
                <a16:creationId xmlns:a16="http://schemas.microsoft.com/office/drawing/2014/main" xmlns="" id="{7F18CF5F-12FD-4E5F-A9C4-30B2EB187B0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52505" y="254041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236DBED-8689-4FC6-975B-5BCEF1D1BAFE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B6D6FBB3-D973-46EB-9AA1-F2DF0A74DFC5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84113E0F-7EFA-43BE-8837-578966795D88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C2CF5C2B-E9BC-4FDF-B72F-1DC01DFB7488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xmlns="" id="{EBEC12E8-800A-48EA-962C-2694404FFC30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xmlns="" id="{53C0E0D9-B470-4B20-969F-BCB75B90CE5F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xmlns="" id="{95C15A7D-2CF9-469B-A2FF-BAC1F740991D}"/>
              </a:ext>
            </a:extLst>
          </p:cNvPr>
          <p:cNvSpPr/>
          <p:nvPr/>
        </p:nvSpPr>
        <p:spPr>
          <a:xfrm>
            <a:off x="529297" y="313334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474401" y="1014097"/>
            <a:ext cx="2847603" cy="2906929"/>
            <a:chOff x="5366501" y="883067"/>
            <a:chExt cx="2847603" cy="2906929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xmlns="" id="{6C6E2CAF-F965-44EB-A2BA-3FCAC3A8F97A}"/>
                </a:ext>
              </a:extLst>
            </p:cNvPr>
            <p:cNvGrpSpPr/>
            <p:nvPr/>
          </p:nvGrpSpPr>
          <p:grpSpPr>
            <a:xfrm>
              <a:off x="5366501" y="883067"/>
              <a:ext cx="2847603" cy="2906929"/>
              <a:chOff x="5014540" y="1151974"/>
              <a:chExt cx="2847603" cy="2906929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xmlns="" id="{47C84D3A-8219-41AD-B6DB-BF84A7CAE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32639" y1="21088" x2="32639" y2="21088"/>
                            <a14:foregroundMark x1="26389" y1="20408" x2="26389" y2="20408"/>
                            <a14:foregroundMark x1="44444" y1="20408" x2="44444" y2="20408"/>
                            <a14:foregroundMark x1="44444" y1="20408" x2="44444" y2="20408"/>
                            <a14:foregroundMark x1="43750" y1="17007" x2="43750" y2="17007"/>
                            <a14:foregroundMark x1="58333" y1="19048" x2="58333" y2="19048"/>
                            <a14:foregroundMark x1="55556" y1="25170" x2="55556" y2="25170"/>
                            <a14:foregroundMark x1="53472" y1="17007" x2="53472" y2="17007"/>
                            <a14:foregroundMark x1="51389" y1="23810" x2="51389" y2="23810"/>
                            <a14:foregroundMark x1="45833" y1="27891" x2="45833" y2="27891"/>
                            <a14:foregroundMark x1="36806" y1="32653" x2="36806" y2="32653"/>
                            <a14:foregroundMark x1="33333" y1="34014" x2="33333" y2="34014"/>
                            <a14:foregroundMark x1="54167" y1="30612" x2="54167" y2="30612"/>
                            <a14:foregroundMark x1="48611" y1="27891" x2="48611" y2="27891"/>
                            <a14:foregroundMark x1="27778" y1="45578" x2="27778" y2="45578"/>
                            <a14:foregroundMark x1="67361" y1="44218" x2="67361" y2="44218"/>
                            <a14:foregroundMark x1="12500" y1="45578" x2="12500" y2="45578"/>
                            <a14:foregroundMark x1="79861" y1="49660" x2="79861" y2="49660"/>
                            <a14:foregroundMark x1="15278" y1="48980" x2="15278" y2="48980"/>
                            <a14:foregroundMark x1="21528" y1="50340" x2="21528" y2="50340"/>
                            <a14:foregroundMark x1="20833" y1="50340" x2="20833" y2="50340"/>
                            <a14:foregroundMark x1="34028" y1="48299" x2="34028" y2="48299"/>
                            <a14:foregroundMark x1="34028" y1="48299" x2="34028" y2="48299"/>
                            <a14:foregroundMark x1="29861" y1="49660" x2="29861" y2="49660"/>
                            <a14:foregroundMark x1="40278" y1="49660" x2="40278" y2="49660"/>
                            <a14:foregroundMark x1="34722" y1="49660" x2="34722" y2="49660"/>
                            <a14:foregroundMark x1="34028" y1="48980" x2="34028" y2="48980"/>
                            <a14:foregroundMark x1="29167" y1="51701" x2="29167" y2="51701"/>
                            <a14:foregroundMark x1="28472" y1="51701" x2="28472" y2="51701"/>
                            <a14:foregroundMark x1="15972" y1="53061" x2="15972" y2="53061"/>
                            <a14:foregroundMark x1="15972" y1="53061" x2="37500" y2="53061"/>
                            <a14:foregroundMark x1="47222" y1="51020" x2="47222" y2="51020"/>
                            <a14:foregroundMark x1="73611" y1="46939" x2="73611" y2="46939"/>
                            <a14:foregroundMark x1="73611" y1="46259" x2="73611" y2="46259"/>
                            <a14:foregroundMark x1="84028" y1="46259" x2="84028" y2="46259"/>
                            <a14:foregroundMark x1="84028" y1="46259" x2="84028" y2="46259"/>
                            <a14:foregroundMark x1="79861" y1="46939" x2="79861" y2="46939"/>
                            <a14:foregroundMark x1="70833" y1="45578" x2="70833" y2="45578"/>
                            <a14:foregroundMark x1="76389" y1="44218" x2="69444" y2="48299"/>
                            <a14:foregroundMark x1="62500" y1="48980" x2="62500" y2="48980"/>
                            <a14:foregroundMark x1="67361" y1="48299" x2="67361" y2="48299"/>
                            <a14:foregroundMark x1="68056" y1="47619" x2="68056" y2="47619"/>
                            <a14:foregroundMark x1="56250" y1="51020" x2="56250" y2="51020"/>
                            <a14:foregroundMark x1="55556" y1="51020" x2="55556" y2="51020"/>
                            <a14:foregroundMark x1="46528" y1="48980" x2="46528" y2="48980"/>
                            <a14:foregroundMark x1="45139" y1="51020" x2="45139" y2="51020"/>
                            <a14:foregroundMark x1="45139" y1="53061" x2="45139" y2="53061"/>
                            <a14:foregroundMark x1="44444" y1="53061" x2="44444" y2="53061"/>
                            <a14:foregroundMark x1="45139" y1="53061" x2="45139" y2="53061"/>
                            <a14:foregroundMark x1="61806" y1="51020" x2="61806" y2="51020"/>
                            <a14:foregroundMark x1="63889" y1="48980" x2="61806" y2="50340"/>
                            <a14:foregroundMark x1="61806" y1="50340" x2="61806" y2="50340"/>
                            <a14:foregroundMark x1="59028" y1="50340" x2="59028" y2="50340"/>
                            <a14:foregroundMark x1="53472" y1="52381" x2="53472" y2="52381"/>
                            <a14:foregroundMark x1="53472" y1="52381" x2="53472" y2="52381"/>
                            <a14:foregroundMark x1="51389" y1="52381" x2="51389" y2="52381"/>
                            <a14:foregroundMark x1="44444" y1="53061" x2="44444" y2="53061"/>
                            <a14:foregroundMark x1="40278" y1="54422" x2="40278" y2="54422"/>
                            <a14:foregroundMark x1="38889" y1="54422" x2="36806" y2="54422"/>
                            <a14:foregroundMark x1="29167" y1="53741" x2="29167" y2="53741"/>
                            <a14:foregroundMark x1="25694" y1="53741" x2="19444" y2="55102"/>
                            <a14:foregroundMark x1="16667" y1="55782" x2="16667" y2="55782"/>
                            <a14:foregroundMark x1="11111" y1="56463" x2="21528" y2="56463"/>
                            <a14:foregroundMark x1="22917" y1="56463" x2="22917" y2="56463"/>
                            <a14:foregroundMark x1="30556" y1="56463" x2="40972" y2="53061"/>
                            <a14:foregroundMark x1="45139" y1="52381" x2="47917" y2="51020"/>
                            <a14:foregroundMark x1="47917" y1="51020" x2="48611" y2="51020"/>
                            <a14:foregroundMark x1="40278" y1="55782" x2="40278" y2="55782"/>
                            <a14:foregroundMark x1="44444" y1="55782" x2="44444" y2="55782"/>
                            <a14:foregroundMark x1="44444" y1="55782" x2="44444" y2="55782"/>
                            <a14:foregroundMark x1="46528" y1="53741" x2="46528" y2="53741"/>
                            <a14:foregroundMark x1="70139" y1="46939" x2="70139" y2="46939"/>
                            <a14:foregroundMark x1="77778" y1="46259" x2="75694" y2="48980"/>
                            <a14:foregroundMark x1="69444" y1="49660" x2="69444" y2="49660"/>
                            <a14:foregroundMark x1="68056" y1="49660" x2="68056" y2="49660"/>
                            <a14:foregroundMark x1="65278" y1="51701" x2="65278" y2="51701"/>
                            <a14:foregroundMark x1="63889" y1="51701" x2="63889" y2="51701"/>
                            <a14:foregroundMark x1="61111" y1="50340" x2="61111" y2="50340"/>
                            <a14:foregroundMark x1="72917" y1="50340" x2="72917" y2="50340"/>
                            <a14:foregroundMark x1="81944" y1="48980" x2="81944" y2="48980"/>
                            <a14:foregroundMark x1="70833" y1="48980" x2="68056" y2="48980"/>
                            <a14:foregroundMark x1="64583" y1="49660" x2="64583" y2="49660"/>
                            <a14:foregroundMark x1="55556" y1="50340" x2="55556" y2="50340"/>
                            <a14:foregroundMark x1="54167" y1="54422" x2="54167" y2="54422"/>
                            <a14:foregroundMark x1="64583" y1="54422" x2="64583" y2="54422"/>
                            <a14:foregroundMark x1="75694" y1="52381" x2="75694" y2="52381"/>
                            <a14:foregroundMark x1="79861" y1="55102" x2="79861" y2="55102"/>
                            <a14:foregroundMark x1="66667" y1="58503" x2="66667" y2="58503"/>
                            <a14:foregroundMark x1="54167" y1="61905" x2="54167" y2="61905"/>
                            <a14:foregroundMark x1="40972" y1="61905" x2="40972" y2="61905"/>
                            <a14:foregroundMark x1="34722" y1="60544" x2="31944" y2="61224"/>
                            <a14:foregroundMark x1="23611" y1="61224" x2="23611" y2="61224"/>
                            <a14:foregroundMark x1="18056" y1="61905" x2="18056" y2="61905"/>
                            <a14:foregroundMark x1="15278" y1="63265" x2="21528" y2="63265"/>
                            <a14:foregroundMark x1="31944" y1="63265" x2="34028" y2="63265"/>
                            <a14:foregroundMark x1="46528" y1="62585" x2="49306" y2="62585"/>
                            <a14:foregroundMark x1="54861" y1="61224" x2="61111" y2="60544"/>
                            <a14:foregroundMark x1="66667" y1="59864" x2="73611" y2="59864"/>
                            <a14:foregroundMark x1="85417" y1="56463" x2="85417" y2="56463"/>
                            <a14:foregroundMark x1="85417" y1="59184" x2="63194" y2="61905"/>
                            <a14:foregroundMark x1="59028" y1="61224" x2="59028" y2="61224"/>
                            <a14:foregroundMark x1="44444" y1="69388" x2="44444" y2="69388"/>
                            <a14:foregroundMark x1="43750" y1="65306" x2="43750" y2="65306"/>
                            <a14:foregroundMark x1="50694" y1="72789" x2="50694" y2="7278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4540" y="1151974"/>
                <a:ext cx="2847603" cy="2906929"/>
              </a:xfrm>
              <a:prstGeom prst="rect">
                <a:avLst/>
              </a:prstGeom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81533828-2BC8-4DF6-94B4-AABC80A26AA7}"/>
                  </a:ext>
                </a:extLst>
              </p:cNvPr>
              <p:cNvSpPr txBox="1"/>
              <p:nvPr/>
            </p:nvSpPr>
            <p:spPr>
              <a:xfrm>
                <a:off x="6058486" y="2711993"/>
                <a:ext cx="634145" cy="923330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70C0"/>
                    </a:solidFill>
                  </a:rPr>
                  <a:t>4</a:t>
                </a: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21508316-B58A-4FC1-97A7-749D52CB64AC}"/>
                </a:ext>
              </a:extLst>
            </p:cNvPr>
            <p:cNvSpPr txBox="1"/>
            <p:nvPr/>
          </p:nvSpPr>
          <p:spPr>
            <a:xfrm>
              <a:off x="6423544" y="2394075"/>
              <a:ext cx="634145" cy="923330"/>
            </a:xfrm>
            <a:prstGeom prst="rect">
              <a:avLst/>
            </a:prstGeom>
            <a:solidFill>
              <a:srgbClr val="ECECEC"/>
            </a:solidFill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70C0"/>
                  </a:solidFill>
                </a:rPr>
                <a:t>7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65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500"/>
                            </p:stCondLst>
                            <p:childTnLst>
                              <p:par>
                                <p:cTn id="10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5" grpId="0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4" grpId="0" animBg="1"/>
      <p:bldP spid="44" grpId="1" animBg="1"/>
      <p:bldP spid="45" grpId="0" animBg="1"/>
      <p:bldP spid="45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2" grpId="0" animBg="1"/>
      <p:bldP spid="52" grpId="1" animBg="1"/>
      <p:bldP spid="53" grpId="0" animBg="1"/>
      <p:bldP spid="5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xmlns="" id="{5654140E-1A2C-453C-83A5-ACA9419348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3" y="-7809"/>
            <a:ext cx="12192000" cy="686545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4862672" y="3595761"/>
            <a:ext cx="848853" cy="80115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 smtClean="0">
                <a:solidFill>
                  <a:srgbClr val="0000CC"/>
                </a:solidFill>
              </a:rPr>
              <a:t>7</a:t>
            </a:r>
            <a:endParaRPr lang="en-US" sz="8000" b="1" dirty="0">
              <a:solidFill>
                <a:srgbClr val="0000CC"/>
              </a:solidFill>
            </a:endParaRPr>
          </a:p>
        </p:txBody>
      </p:sp>
      <p:pic>
        <p:nvPicPr>
          <p:cNvPr id="32" name="Picture 31" descr="dong-ho-bao-thuc-17065_1_1.jpg">
            <a:extLst>
              <a:ext uri="{FF2B5EF4-FFF2-40B4-BE49-F238E27FC236}">
                <a16:creationId xmlns:a16="http://schemas.microsoft.com/office/drawing/2014/main" xmlns="" id="{5759AA22-80FF-7544-9040-8EF69B0876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26968" y="536316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xmlns="" id="{7ECA33BB-3362-AA4F-B4B3-9F239A09F1F5}"/>
              </a:ext>
            </a:extLst>
          </p:cNvPr>
          <p:cNvSpPr/>
          <p:nvPr/>
        </p:nvSpPr>
        <p:spPr>
          <a:xfrm>
            <a:off x="11299071" y="5951291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636FB346-0EFF-1443-9711-F8B92B627159}"/>
              </a:ext>
            </a:extLst>
          </p:cNvPr>
          <p:cNvSpPr/>
          <p:nvPr/>
        </p:nvSpPr>
        <p:spPr>
          <a:xfrm>
            <a:off x="11351214" y="5962086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F9CF1A0-5096-A044-B816-3D5D5AA874BC}"/>
              </a:ext>
            </a:extLst>
          </p:cNvPr>
          <p:cNvSpPr/>
          <p:nvPr/>
        </p:nvSpPr>
        <p:spPr>
          <a:xfrm>
            <a:off x="11335138" y="5962076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8F0A8CC3-822F-E24E-B8E4-E109408DF3CD}"/>
              </a:ext>
            </a:extLst>
          </p:cNvPr>
          <p:cNvSpPr/>
          <p:nvPr/>
        </p:nvSpPr>
        <p:spPr>
          <a:xfrm>
            <a:off x="11371205" y="5972871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A728DA0A-A759-5C4D-AD6F-E7B71870459E}"/>
              </a:ext>
            </a:extLst>
          </p:cNvPr>
          <p:cNvSpPr/>
          <p:nvPr/>
        </p:nvSpPr>
        <p:spPr>
          <a:xfrm>
            <a:off x="11303741" y="5983666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2BED66D-D91A-B244-908F-90953E027FBB}"/>
              </a:ext>
            </a:extLst>
          </p:cNvPr>
          <p:cNvSpPr/>
          <p:nvPr/>
        </p:nvSpPr>
        <p:spPr>
          <a:xfrm>
            <a:off x="11305234" y="5963715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AF38101E-0C28-9F44-B6F4-6EE69BFF5AFE}"/>
              </a:ext>
            </a:extLst>
          </p:cNvPr>
          <p:cNvSpPr/>
          <p:nvPr/>
        </p:nvSpPr>
        <p:spPr>
          <a:xfrm>
            <a:off x="11246928" y="5960437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0" name="Picture 39" descr="dong-ho-bao-thuc-17065_1_1.jpg">
            <a:extLst>
              <a:ext uri="{FF2B5EF4-FFF2-40B4-BE49-F238E27FC236}">
                <a16:creationId xmlns:a16="http://schemas.microsoft.com/office/drawing/2014/main" xmlns="" id="{19A52884-3550-974B-B4F9-4010E940592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149975" y="534157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xmlns="" id="{F7F468F4-AF85-9545-A81A-1D0965C4A7CC}"/>
              </a:ext>
            </a:extLst>
          </p:cNvPr>
          <p:cNvSpPr/>
          <p:nvPr/>
        </p:nvSpPr>
        <p:spPr>
          <a:xfrm>
            <a:off x="11358145" y="595536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54EE93EF-92DC-CA41-8315-1305E58AEA9E}"/>
              </a:ext>
            </a:extLst>
          </p:cNvPr>
          <p:cNvSpPr/>
          <p:nvPr/>
        </p:nvSpPr>
        <p:spPr>
          <a:xfrm>
            <a:off x="11344999" y="5960437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xmlns="" id="{0E714E50-37EE-C94F-B9CB-505D3074F27B}"/>
              </a:ext>
            </a:extLst>
          </p:cNvPr>
          <p:cNvSpPr/>
          <p:nvPr/>
        </p:nvSpPr>
        <p:spPr>
          <a:xfrm>
            <a:off x="11338836" y="5942229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C6AEA9F9-EFC9-364D-81CF-C09BE023C6E6}"/>
              </a:ext>
            </a:extLst>
          </p:cNvPr>
          <p:cNvSpPr/>
          <p:nvPr/>
        </p:nvSpPr>
        <p:spPr>
          <a:xfrm>
            <a:off x="11294435" y="5922374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04AA88F5-D84E-B049-AEC7-C3049A710917}"/>
              </a:ext>
            </a:extLst>
          </p:cNvPr>
          <p:cNvSpPr/>
          <p:nvPr/>
        </p:nvSpPr>
        <p:spPr>
          <a:xfrm>
            <a:off x="11320904" y="5958798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DF37990A-7DC0-4B4F-952B-06B43C343321}"/>
              </a:ext>
            </a:extLst>
          </p:cNvPr>
          <p:cNvSpPr/>
          <p:nvPr/>
        </p:nvSpPr>
        <p:spPr>
          <a:xfrm>
            <a:off x="11277693" y="594484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E1E173F6-087D-4F40-ABA4-8D7ADB877055}"/>
              </a:ext>
            </a:extLst>
          </p:cNvPr>
          <p:cNvSpPr/>
          <p:nvPr/>
        </p:nvSpPr>
        <p:spPr>
          <a:xfrm>
            <a:off x="11328320" y="5959166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62" name="Picture 61" descr="Diagram&#10;&#10;Description automatically generated">
            <a:extLst>
              <a:ext uri="{FF2B5EF4-FFF2-40B4-BE49-F238E27FC236}">
                <a16:creationId xmlns:a16="http://schemas.microsoft.com/office/drawing/2014/main" xmlns="" id="{AFFE7F62-65B5-4800-84E8-8540F52D9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07" b="97154" l="3415" r="96098">
                        <a14:foregroundMark x1="49268" y1="4878" x2="49268" y2="4878"/>
                        <a14:foregroundMark x1="53171" y1="63415" x2="55122" y2="63008"/>
                        <a14:foregroundMark x1="53171" y1="58943" x2="53171" y2="58943"/>
                        <a14:foregroundMark x1="51707" y1="66667" x2="51707" y2="66667"/>
                        <a14:foregroundMark x1="59512" y1="65447" x2="59512" y2="65447"/>
                        <a14:foregroundMark x1="60000" y1="56911" x2="60000" y2="56911"/>
                        <a14:foregroundMark x1="64390" y1="64634" x2="64390" y2="64634"/>
                        <a14:foregroundMark x1="53171" y1="52439" x2="53171" y2="52439"/>
                        <a14:foregroundMark x1="52195" y1="54878" x2="52195" y2="54878"/>
                        <a14:foregroundMark x1="59024" y1="51626" x2="59024" y2="51626"/>
                        <a14:foregroundMark x1="50244" y1="50000" x2="50244" y2="50000"/>
                        <a14:foregroundMark x1="52195" y1="45935" x2="52195" y2="45935"/>
                        <a14:foregroundMark x1="57561" y1="45528" x2="57561" y2="45528"/>
                        <a14:foregroundMark x1="48780" y1="43902" x2="48780" y2="43902"/>
                        <a14:foregroundMark x1="49756" y1="49187" x2="49756" y2="49187"/>
                        <a14:foregroundMark x1="47317" y1="47154" x2="47317" y2="47154"/>
                        <a14:foregroundMark x1="43902" y1="44309" x2="43902" y2="44309"/>
                        <a14:foregroundMark x1="36098" y1="41057" x2="36098" y2="41057"/>
                        <a14:foregroundMark x1="43902" y1="42276" x2="43902" y2="42276"/>
                        <a14:foregroundMark x1="42927" y1="39837" x2="42927" y2="39837"/>
                        <a14:foregroundMark x1="49756" y1="40244" x2="49756" y2="40244"/>
                        <a14:foregroundMark x1="53659" y1="39024" x2="53659" y2="39024"/>
                        <a14:foregroundMark x1="52683" y1="43089" x2="52683" y2="43089"/>
                        <a14:foregroundMark x1="50244" y1="36585" x2="50244" y2="36585"/>
                        <a14:foregroundMark x1="48780" y1="33333" x2="48780" y2="33333"/>
                        <a14:foregroundMark x1="51220" y1="30894" x2="51220" y2="30894"/>
                        <a14:foregroundMark x1="43902" y1="34959" x2="43902" y2="34959"/>
                        <a14:foregroundMark x1="48780" y1="28049" x2="48780" y2="28049"/>
                        <a14:foregroundMark x1="49756" y1="26016" x2="49756" y2="26016"/>
                        <a14:foregroundMark x1="52683" y1="26016" x2="52683" y2="26016"/>
                        <a14:foregroundMark x1="57073" y1="24390" x2="57073" y2="24390"/>
                        <a14:foregroundMark x1="61463" y1="25610" x2="61463" y2="25610"/>
                        <a14:foregroundMark x1="60000" y1="25610" x2="60000" y2="25610"/>
                        <a14:foregroundMark x1="66341" y1="23984" x2="66341" y2="23984"/>
                        <a14:foregroundMark x1="61463" y1="40650" x2="61463" y2="40650"/>
                        <a14:foregroundMark x1="63415" y1="35366" x2="63415" y2="35366"/>
                        <a14:foregroundMark x1="65854" y1="36992" x2="65854" y2="36992"/>
                        <a14:foregroundMark x1="63415" y1="41870" x2="63415" y2="41870"/>
                        <a14:foregroundMark x1="60976" y1="45935" x2="60976" y2="45935"/>
                        <a14:foregroundMark x1="66341" y1="45935" x2="66341" y2="45935"/>
                        <a14:foregroundMark x1="69756" y1="47154" x2="69756" y2="47154"/>
                        <a14:foregroundMark x1="74146" y1="46748" x2="75610" y2="46748"/>
                        <a14:foregroundMark x1="72195" y1="41057" x2="72195" y2="41057"/>
                        <a14:foregroundMark x1="74634" y1="25610" x2="74634" y2="25610"/>
                        <a14:foregroundMark x1="75122" y1="23171" x2="75122" y2="23171"/>
                        <a14:foregroundMark x1="76098" y1="20325" x2="76098" y2="20325"/>
                        <a14:foregroundMark x1="76098" y1="17886" x2="76098" y2="17886"/>
                        <a14:foregroundMark x1="78049" y1="15041" x2="78049" y2="15041"/>
                        <a14:foregroundMark x1="80976" y1="25203" x2="80976" y2="25203"/>
                        <a14:foregroundMark x1="82439" y1="21545" x2="82439" y2="21545"/>
                        <a14:foregroundMark x1="94634" y1="10163" x2="94634" y2="10163"/>
                        <a14:foregroundMark x1="55122" y1="39024" x2="55122" y2="39024"/>
                        <a14:foregroundMark x1="54634" y1="35366" x2="54634" y2="35366"/>
                        <a14:foregroundMark x1="57073" y1="32927" x2="57073" y2="32927"/>
                        <a14:foregroundMark x1="58537" y1="28862" x2="58537" y2="28862"/>
                        <a14:foregroundMark x1="60000" y1="30081" x2="60000" y2="30081"/>
                        <a14:foregroundMark x1="65366" y1="31707" x2="65366" y2="31707"/>
                        <a14:foregroundMark x1="63415" y1="28862" x2="63415" y2="28862"/>
                        <a14:foregroundMark x1="61463" y1="24797" x2="61463" y2="24797"/>
                        <a14:foregroundMark x1="68293" y1="29675" x2="68293" y2="29675"/>
                        <a14:foregroundMark x1="67805" y1="33740" x2="67805" y2="33740"/>
                        <a14:foregroundMark x1="74146" y1="30081" x2="74146" y2="30081"/>
                        <a14:foregroundMark x1="74634" y1="29675" x2="74634" y2="29675"/>
                        <a14:foregroundMark x1="80000" y1="10976" x2="80000" y2="10976"/>
                        <a14:foregroundMark x1="93659" y1="6911" x2="93659" y2="6911"/>
                        <a14:foregroundMark x1="96098" y1="6098" x2="96098" y2="6098"/>
                        <a14:foregroundMark x1="45366" y1="407" x2="45366" y2="407"/>
                        <a14:foregroundMark x1="63415" y1="65041" x2="63415" y2="65041"/>
                        <a14:foregroundMark x1="63902" y1="67886" x2="63902" y2="67886"/>
                        <a14:foregroundMark x1="58049" y1="67073" x2="58049" y2="67073"/>
                        <a14:foregroundMark x1="52683" y1="71138" x2="52683" y2="71138"/>
                        <a14:foregroundMark x1="52683" y1="67480" x2="52683" y2="67480"/>
                        <a14:foregroundMark x1="3902" y1="31301" x2="3902" y2="31301"/>
                        <a14:foregroundMark x1="60000" y1="68293" x2="60000" y2="68293"/>
                        <a14:foregroundMark x1="54634" y1="69919" x2="54634" y2="69919"/>
                        <a14:foregroundMark x1="58537" y1="69512" x2="58537" y2="69512"/>
                        <a14:foregroundMark x1="58049" y1="69106" x2="58049" y2="69106"/>
                        <a14:foregroundMark x1="56585" y1="67480" x2="56585" y2="67480"/>
                        <a14:foregroundMark x1="49268" y1="68699" x2="49268" y2="68699"/>
                        <a14:foregroundMark x1="50244" y1="71545" x2="50244" y2="71545"/>
                        <a14:foregroundMark x1="46829" y1="69106" x2="46829" y2="69106"/>
                        <a14:foregroundMark x1="48780" y1="73577" x2="48780" y2="73577"/>
                        <a14:foregroundMark x1="44878" y1="70732" x2="44878" y2="70732"/>
                        <a14:foregroundMark x1="45366" y1="76829" x2="45366" y2="76829"/>
                        <a14:foregroundMark x1="42439" y1="71951" x2="42439" y2="71951"/>
                        <a14:foregroundMark x1="45854" y1="75203" x2="45854" y2="75203"/>
                        <a14:foregroundMark x1="42439" y1="75203" x2="42439" y2="75203"/>
                        <a14:foregroundMark x1="37561" y1="77236" x2="37561" y2="77236"/>
                        <a14:foregroundMark x1="40000" y1="73984" x2="40000" y2="73984"/>
                        <a14:foregroundMark x1="30244" y1="78455" x2="30244" y2="78455"/>
                        <a14:foregroundMark x1="22439" y1="77642" x2="22439" y2="77642"/>
                        <a14:foregroundMark x1="19024" y1="75610" x2="19024" y2="75610"/>
                        <a14:foregroundMark x1="15610" y1="74390" x2="15610" y2="74390"/>
                        <a14:foregroundMark x1="18049" y1="79268" x2="18049" y2="79268"/>
                        <a14:foregroundMark x1="23415" y1="79268" x2="23415" y2="79268"/>
                        <a14:foregroundMark x1="20976" y1="80894" x2="20976" y2="80894"/>
                        <a14:foregroundMark x1="27805" y1="84959" x2="27805" y2="84959"/>
                        <a14:foregroundMark x1="29756" y1="83333" x2="29756" y2="83333"/>
                        <a14:foregroundMark x1="31707" y1="85772" x2="31707" y2="85772"/>
                        <a14:foregroundMark x1="36098" y1="88211" x2="36098" y2="88211"/>
                        <a14:foregroundMark x1="40976" y1="88211" x2="40976" y2="88211"/>
                        <a14:foregroundMark x1="41463" y1="79268" x2="41463" y2="79268"/>
                        <a14:foregroundMark x1="44878" y1="80488" x2="44878" y2="80488"/>
                        <a14:foregroundMark x1="42439" y1="83740" x2="42439" y2="83740"/>
                        <a14:foregroundMark x1="45366" y1="83333" x2="45366" y2="83333"/>
                        <a14:foregroundMark x1="47805" y1="86585" x2="47805" y2="86585"/>
                        <a14:foregroundMark x1="52195" y1="77642" x2="52195" y2="77642"/>
                        <a14:foregroundMark x1="54634" y1="74797" x2="54634" y2="74797"/>
                        <a14:foregroundMark x1="69756" y1="76829" x2="69756" y2="76829"/>
                        <a14:foregroundMark x1="71220" y1="79268" x2="71220" y2="79268"/>
                        <a14:foregroundMark x1="77561" y1="76829" x2="77561" y2="76829"/>
                        <a14:foregroundMark x1="77073" y1="74390" x2="77073" y2="74390"/>
                        <a14:foregroundMark x1="78049" y1="78049" x2="78049" y2="78049"/>
                        <a14:foregroundMark x1="49268" y1="90650" x2="49268" y2="90650"/>
                        <a14:foregroundMark x1="53659" y1="91870" x2="53659" y2="91870"/>
                        <a14:foregroundMark x1="63415" y1="15854" x2="63415" y2="15854"/>
                        <a14:foregroundMark x1="58537" y1="9756" x2="58537" y2="9756"/>
                        <a14:foregroundMark x1="65854" y1="13415" x2="65854" y2="13415"/>
                        <a14:foregroundMark x1="61951" y1="10976" x2="61951" y2="10976"/>
                        <a14:foregroundMark x1="54146" y1="9350" x2="54146" y2="9350"/>
                        <a14:foregroundMark x1="55122" y1="10976" x2="55122" y2="10976"/>
                        <a14:foregroundMark x1="61463" y1="7724" x2="61463" y2="7724"/>
                        <a14:foregroundMark x1="55122" y1="7317" x2="55122" y2="7317"/>
                        <a14:foregroundMark x1="54634" y1="4472" x2="54634" y2="4472"/>
                        <a14:foregroundMark x1="51220" y1="6504" x2="51220" y2="6504"/>
                        <a14:foregroundMark x1="74634" y1="32520" x2="74634" y2="32520"/>
                        <a14:foregroundMark x1="73659" y1="33740" x2="73659" y2="33740"/>
                        <a14:foregroundMark x1="61463" y1="47561" x2="61463" y2="47561"/>
                        <a14:foregroundMark x1="68293" y1="46748" x2="68293" y2="46748"/>
                        <a14:foregroundMark x1="66341" y1="48374" x2="66341" y2="48374"/>
                        <a14:foregroundMark x1="63902" y1="53659" x2="63902" y2="53659"/>
                        <a14:foregroundMark x1="57561" y1="53252" x2="57561" y2="53252"/>
                        <a14:foregroundMark x1="57073" y1="55285" x2="57073" y2="55285"/>
                        <a14:foregroundMark x1="62927" y1="68699" x2="64390" y2="68699"/>
                        <a14:foregroundMark x1="39024" y1="75203" x2="39024" y2="75203"/>
                        <a14:foregroundMark x1="36098" y1="81301" x2="36098" y2="81301"/>
                        <a14:foregroundMark x1="52683" y1="78049" x2="52683" y2="78049"/>
                        <a14:foregroundMark x1="59512" y1="72764" x2="59512" y2="72764"/>
                        <a14:foregroundMark x1="66341" y1="70325" x2="66341" y2="70325"/>
                        <a14:foregroundMark x1="54146" y1="73984" x2="54146" y2="73984"/>
                        <a14:foregroundMark x1="55122" y1="75610" x2="55122" y2="75610"/>
                        <a14:foregroundMark x1="59024" y1="74797" x2="59024" y2="74797"/>
                        <a14:foregroundMark x1="57561" y1="73577" x2="57561" y2="73577"/>
                        <a14:foregroundMark x1="66341" y1="73577" x2="66341" y2="73577"/>
                        <a14:foregroundMark x1="64390" y1="76016" x2="64390" y2="76016"/>
                        <a14:foregroundMark x1="55122" y1="79675" x2="55122" y2="79675"/>
                        <a14:foregroundMark x1="52683" y1="80081" x2="52683" y2="80081"/>
                        <a14:foregroundMark x1="49268" y1="80488" x2="49268" y2="80488"/>
                        <a14:foregroundMark x1="52683" y1="83333" x2="53659" y2="82520"/>
                        <a14:foregroundMark x1="62927" y1="78862" x2="62927" y2="78862"/>
                        <a14:foregroundMark x1="61951" y1="78455" x2="61951" y2="80488"/>
                        <a14:foregroundMark x1="64878" y1="80488" x2="64878" y2="80488"/>
                        <a14:foregroundMark x1="69268" y1="80894" x2="69268" y2="80894"/>
                        <a14:foregroundMark x1="69756" y1="83333" x2="69756" y2="83333"/>
                        <a14:foregroundMark x1="65366" y1="82520" x2="65366" y2="82520"/>
                        <a14:foregroundMark x1="62927" y1="81301" x2="62927" y2="81301"/>
                        <a14:foregroundMark x1="58537" y1="82520" x2="58537" y2="82520"/>
                        <a14:foregroundMark x1="57561" y1="82520" x2="57073" y2="84146"/>
                        <a14:foregroundMark x1="52195" y1="87398" x2="52195" y2="87398"/>
                        <a14:foregroundMark x1="61463" y1="85366" x2="61463" y2="85366"/>
                        <a14:foregroundMark x1="61951" y1="83740" x2="63415" y2="83740"/>
                        <a14:foregroundMark x1="70732" y1="84146" x2="70732" y2="84146"/>
                        <a14:foregroundMark x1="71220" y1="86179" x2="71220" y2="86179"/>
                        <a14:foregroundMark x1="68780" y1="84959" x2="66341" y2="86179"/>
                        <a14:foregroundMark x1="63415" y1="87398" x2="63415" y2="87398"/>
                        <a14:foregroundMark x1="60488" y1="86179" x2="60488" y2="86179"/>
                        <a14:foregroundMark x1="56585" y1="86585" x2="56585" y2="86585"/>
                        <a14:foregroundMark x1="58537" y1="86992" x2="60488" y2="88618"/>
                        <a14:foregroundMark x1="61463" y1="88618" x2="63415" y2="88618"/>
                        <a14:foregroundMark x1="67805" y1="89024" x2="67805" y2="89024"/>
                        <a14:foregroundMark x1="68293" y1="91463" x2="68293" y2="91463"/>
                        <a14:foregroundMark x1="64390" y1="91463" x2="60976" y2="91463"/>
                        <a14:foregroundMark x1="58537" y1="91057" x2="58537" y2="91057"/>
                        <a14:foregroundMark x1="53659" y1="91057" x2="51220" y2="91463"/>
                        <a14:foregroundMark x1="48293" y1="91463" x2="47317" y2="91463"/>
                        <a14:foregroundMark x1="44390" y1="91463" x2="44390" y2="91463"/>
                        <a14:foregroundMark x1="42927" y1="91463" x2="42927" y2="91463"/>
                        <a14:foregroundMark x1="40976" y1="91870" x2="40976" y2="91870"/>
                        <a14:foregroundMark x1="47317" y1="92683" x2="47317" y2="92683"/>
                        <a14:foregroundMark x1="52195" y1="91870" x2="52195" y2="91870"/>
                        <a14:foregroundMark x1="58537" y1="97154" x2="58537" y2="97154"/>
                        <a14:foregroundMark x1="53171" y1="95935" x2="53171" y2="95935"/>
                        <a14:foregroundMark x1="79024" y1="83740" x2="79024" y2="83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9919" y="4151083"/>
            <a:ext cx="2068812" cy="2699029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A6DFC3B0-A69C-4277-AC5B-2EA98EDFA5B5}"/>
              </a:ext>
            </a:extLst>
          </p:cNvPr>
          <p:cNvGrpSpPr/>
          <p:nvPr/>
        </p:nvGrpSpPr>
        <p:grpSpPr>
          <a:xfrm>
            <a:off x="9563975" y="4890832"/>
            <a:ext cx="1561937" cy="1185591"/>
            <a:chOff x="3242985" y="3076429"/>
            <a:chExt cx="1774156" cy="1453201"/>
          </a:xfrm>
        </p:grpSpPr>
        <p:pic>
          <p:nvPicPr>
            <p:cNvPr id="111" name="Picture 11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xmlns="" id="{C47B60D2-5169-46AB-B61A-88512FA5C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74167">
              <a:off x="3533298" y="3122913"/>
              <a:ext cx="1483843" cy="1392336"/>
            </a:xfrm>
            <a:prstGeom prst="rect">
              <a:avLst/>
            </a:prstGeom>
          </p:spPr>
        </p:pic>
        <p:pic>
          <p:nvPicPr>
            <p:cNvPr id="112" name="Picture 111" descr="Diagram, engineering drawing&#10;&#10;Description automatically generated">
              <a:extLst>
                <a:ext uri="{FF2B5EF4-FFF2-40B4-BE49-F238E27FC236}">
                  <a16:creationId xmlns:a16="http://schemas.microsoft.com/office/drawing/2014/main" xmlns="" id="{72DF4108-D2C5-43F1-9E67-827E9DF6E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726" flipH="1">
              <a:off x="3242985" y="3076429"/>
              <a:ext cx="1273309" cy="1453201"/>
            </a:xfrm>
            <a:prstGeom prst="rect">
              <a:avLst/>
            </a:prstGeom>
          </p:spPr>
        </p:pic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xmlns="" id="{496C2CFB-F4D3-4815-8401-3951195F946F}"/>
              </a:ext>
            </a:extLst>
          </p:cNvPr>
          <p:cNvGrpSpPr/>
          <p:nvPr/>
        </p:nvGrpSpPr>
        <p:grpSpPr>
          <a:xfrm>
            <a:off x="1072996" y="4042935"/>
            <a:ext cx="2044295" cy="1929821"/>
            <a:chOff x="2579545" y="3856709"/>
            <a:chExt cx="2188347" cy="2132833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xmlns="" id="{F535FE56-9B6F-4B01-B58D-30192E2E5D0F}"/>
                </a:ext>
              </a:extLst>
            </p:cNvPr>
            <p:cNvGrpSpPr/>
            <p:nvPr/>
          </p:nvGrpSpPr>
          <p:grpSpPr>
            <a:xfrm flipH="1">
              <a:off x="2579545" y="3856709"/>
              <a:ext cx="2188347" cy="2132833"/>
              <a:chOff x="9535425" y="1417644"/>
              <a:chExt cx="2484993" cy="2268743"/>
            </a:xfrm>
          </p:grpSpPr>
          <p:pic>
            <p:nvPicPr>
              <p:cNvPr id="76" name="Picture 75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xmlns="" id="{FA909CFD-28E0-4951-950B-6D154D865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4080">
                <a:off x="9535425" y="2383064"/>
                <a:ext cx="1611661" cy="1303323"/>
              </a:xfrm>
              <a:prstGeom prst="rect">
                <a:avLst/>
              </a:prstGeom>
            </p:spPr>
          </p:pic>
          <p:pic>
            <p:nvPicPr>
              <p:cNvPr id="94" name="Picture 93">
                <a:extLst>
                  <a:ext uri="{FF2B5EF4-FFF2-40B4-BE49-F238E27FC236}">
                    <a16:creationId xmlns:a16="http://schemas.microsoft.com/office/drawing/2014/main" xmlns="" id="{8F5E996B-A47D-4568-9645-9D4151D2E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00" b="94741" l="9000" r="92000">
                            <a14:foregroundMark x1="64667" y1="7586" x2="64667" y2="7586"/>
                            <a14:foregroundMark x1="92000" y1="16034" x2="92000" y2="16034"/>
                            <a14:foregroundMark x1="9222" y1="62328" x2="9222" y2="62328"/>
                            <a14:foregroundMark x1="46000" y1="91293" x2="46000" y2="91293"/>
                            <a14:foregroundMark x1="52000" y1="94741" x2="52000" y2="947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94960" y="1417644"/>
                <a:ext cx="1725458" cy="2156650"/>
              </a:xfrm>
              <a:prstGeom prst="rect">
                <a:avLst/>
              </a:prstGeom>
            </p:spPr>
          </p:pic>
        </p:grpSp>
        <p:pic>
          <p:nvPicPr>
            <p:cNvPr id="114" name="Picture 113" descr="Diagram, engineering drawing&#10;&#10;Description automatically generated">
              <a:extLst>
                <a:ext uri="{FF2B5EF4-FFF2-40B4-BE49-F238E27FC236}">
                  <a16:creationId xmlns:a16="http://schemas.microsoft.com/office/drawing/2014/main" xmlns="" id="{92077A1D-361B-44BD-A87B-689F28BD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10">
              <a:off x="3577794" y="4829849"/>
              <a:ext cx="1056254" cy="942915"/>
            </a:xfrm>
            <a:prstGeom prst="rect">
              <a:avLst/>
            </a:prstGeom>
          </p:spPr>
        </p:pic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xmlns="" id="{68282840-087A-472B-BB34-8D9AF40D9DC2}"/>
              </a:ext>
            </a:extLst>
          </p:cNvPr>
          <p:cNvGrpSpPr/>
          <p:nvPr/>
        </p:nvGrpSpPr>
        <p:grpSpPr>
          <a:xfrm>
            <a:off x="-216821" y="4250463"/>
            <a:ext cx="1824650" cy="2520364"/>
            <a:chOff x="9042365" y="3613948"/>
            <a:chExt cx="2471873" cy="3099084"/>
          </a:xfrm>
        </p:grpSpPr>
        <p:pic>
          <p:nvPicPr>
            <p:cNvPr id="21" name="Picture 20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294DC08E-90F0-4DA5-8110-62F956D7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2500" b="90938" l="10000" r="90000">
                          <a14:foregroundMark x1="35469" y1="8750" x2="35469" y2="8750"/>
                          <a14:foregroundMark x1="67813" y1="5781" x2="67813" y2="5781"/>
                          <a14:foregroundMark x1="67813" y1="2500" x2="67813" y2="2500"/>
                          <a14:foregroundMark x1="51406" y1="25938" x2="51406" y2="25938"/>
                          <a14:foregroundMark x1="51563" y1="27187" x2="51563" y2="27187"/>
                          <a14:foregroundMark x1="40938" y1="28125" x2="40938" y2="28125"/>
                          <a14:foregroundMark x1="43906" y1="90938" x2="43906" y2="9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365" y="3613948"/>
              <a:ext cx="2471873" cy="3099084"/>
            </a:xfrm>
            <a:prstGeom prst="rect">
              <a:avLst/>
            </a:prstGeom>
          </p:spPr>
        </p:pic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xmlns="" id="{49CEA32E-A37E-44AC-BAA8-0964A52E8546}"/>
                </a:ext>
              </a:extLst>
            </p:cNvPr>
            <p:cNvGrpSpPr/>
            <p:nvPr/>
          </p:nvGrpSpPr>
          <p:grpSpPr>
            <a:xfrm>
              <a:off x="9247672" y="4813640"/>
              <a:ext cx="1171363" cy="1071608"/>
              <a:chOff x="9247672" y="4813640"/>
              <a:chExt cx="1171363" cy="1071608"/>
            </a:xfrm>
          </p:grpSpPr>
          <p:pic>
            <p:nvPicPr>
              <p:cNvPr id="118" name="Picture 117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xmlns="" id="{12FE94A0-71C9-40FA-B733-B31A0967C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 cstate="print"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193048" y="4921755"/>
                <a:ext cx="1018117" cy="908870"/>
              </a:xfrm>
              <a:prstGeom prst="rect">
                <a:avLst/>
              </a:prstGeom>
            </p:spPr>
          </p:pic>
          <p:pic>
            <p:nvPicPr>
              <p:cNvPr id="119" name="Picture 118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xmlns="" id="{C48C6E4F-1B31-4471-889A-63692F207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92639" flipH="1">
                <a:off x="9402746" y="4769802"/>
                <a:ext cx="972452" cy="1060127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FC714C4-B9A6-4E27-BD69-D495E05BF790}"/>
              </a:ext>
            </a:extLst>
          </p:cNvPr>
          <p:cNvGrpSpPr/>
          <p:nvPr/>
        </p:nvGrpSpPr>
        <p:grpSpPr>
          <a:xfrm>
            <a:off x="5331135" y="4470201"/>
            <a:ext cx="2260756" cy="2466642"/>
            <a:chOff x="5786595" y="4077072"/>
            <a:chExt cx="3522613" cy="272456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xmlns="" id="{1FB930A1-08B0-4FB2-800F-D6F49C87CCBC}"/>
                </a:ext>
              </a:extLst>
            </p:cNvPr>
            <p:cNvGrpSpPr/>
            <p:nvPr/>
          </p:nvGrpSpPr>
          <p:grpSpPr>
            <a:xfrm>
              <a:off x="5786595" y="5015134"/>
              <a:ext cx="2015086" cy="1741171"/>
              <a:chOff x="5489174" y="5195768"/>
              <a:chExt cx="1806172" cy="1728063"/>
            </a:xfrm>
          </p:grpSpPr>
          <p:pic>
            <p:nvPicPr>
              <p:cNvPr id="13" name="Picture 12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xmlns="" id="{355B8A17-A36A-4E64-8969-B3046EF75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9902" flipH="1">
                <a:off x="5489174" y="5195768"/>
                <a:ext cx="1806172" cy="1728063"/>
              </a:xfrm>
              <a:prstGeom prst="rect">
                <a:avLst/>
              </a:prstGeom>
            </p:spPr>
          </p:pic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xmlns="" id="{FD6FB627-9250-4F25-82C5-CF4E3F5BD86B}"/>
                  </a:ext>
                </a:extLst>
              </p:cNvPr>
              <p:cNvGrpSpPr/>
              <p:nvPr/>
            </p:nvGrpSpPr>
            <p:grpSpPr>
              <a:xfrm rot="300244">
                <a:off x="5655357" y="5445485"/>
                <a:ext cx="1558473" cy="1135933"/>
                <a:chOff x="3259267" y="3121939"/>
                <a:chExt cx="1770222" cy="1392336"/>
              </a:xfrm>
            </p:grpSpPr>
            <p:pic>
              <p:nvPicPr>
                <p:cNvPr id="116" name="Picture 115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xmlns="" id="{21940D7A-E96A-4723-9964-1E2937082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6" cstate="print">
                  <a:extLst>
                    <a:ext uri="{BEBA8EAE-BF5A-486C-A8C5-ECC9F3942E4B}">
                      <a14:imgProps xmlns:a14="http://schemas.microsoft.com/office/drawing/2010/main">
                        <a14:imgLayer r:embed="rId27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26116" flipH="1">
                  <a:off x="3259267" y="3121939"/>
                  <a:ext cx="1341818" cy="1392336"/>
                </a:xfrm>
                <a:prstGeom prst="rect">
                  <a:avLst/>
                </a:prstGeom>
              </p:spPr>
            </p:pic>
            <p:pic>
              <p:nvPicPr>
                <p:cNvPr id="117" name="Picture 116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xmlns="" id="{01D574B7-112E-4EAF-9D16-11768D551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8" cstate="print">
                  <a:extLst>
                    <a:ext uri="{BEBA8EAE-BF5A-486C-A8C5-ECC9F3942E4B}">
                      <a14:imgProps xmlns:a14="http://schemas.microsoft.com/office/drawing/2010/main">
                        <a14:imgLayer r:embed="rId29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77030">
                  <a:off x="3705945" y="3380165"/>
                  <a:ext cx="1323544" cy="10885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9" name="Picture 8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34A34570-1906-44F6-A17E-C5726A48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3519" b="90000" l="3044" r="97858">
                          <a14:foregroundMark x1="92897" y1="50278" x2="92897" y2="50278"/>
                          <a14:foregroundMark x1="97858" y1="47963" x2="97858" y2="47963"/>
                          <a14:foregroundMark x1="73732" y1="85741" x2="73732" y2="85741"/>
                          <a14:foregroundMark x1="61218" y1="89444" x2="61218" y2="89444"/>
                          <a14:foregroundMark x1="77227" y1="46389" x2="77903" y2="45926"/>
                          <a14:foregroundMark x1="79932" y1="48426" x2="79932" y2="48426"/>
                          <a14:foregroundMark x1="80722" y1="46759" x2="80722" y2="46759"/>
                          <a14:foregroundMark x1="81623" y1="42222" x2="81623" y2="42222"/>
                          <a14:foregroundMark x1="75986" y1="41204" x2="75986" y2="41204"/>
                          <a14:foregroundMark x1="80158" y1="41019" x2="80158" y2="41019"/>
                          <a14:foregroundMark x1="78692" y1="41019" x2="78692" y2="41019"/>
                          <a14:foregroundMark x1="71477" y1="47963" x2="71477" y2="47963"/>
                          <a14:foregroundMark x1="76212" y1="47130" x2="76212" y2="47130"/>
                          <a14:foregroundMark x1="75197" y1="48148" x2="75197" y2="48148"/>
                          <a14:foregroundMark x1="77903" y1="47963" x2="77903" y2="47963"/>
                          <a14:foregroundMark x1="74634" y1="47593" x2="74634" y2="47593"/>
                          <a14:foregroundMark x1="74408" y1="47593" x2="74408" y2="47593"/>
                          <a14:foregroundMark x1="73393" y1="47593" x2="73393" y2="47593"/>
                          <a14:foregroundMark x1="70913" y1="49630" x2="70913" y2="49630"/>
                          <a14:foregroundMark x1="70237" y1="47778" x2="70237" y2="47778"/>
                          <a14:foregroundMark x1="58737" y1="37685" x2="58737" y2="37685"/>
                          <a14:foregroundMark x1="55468" y1="36481" x2="55468" y2="36481"/>
                          <a14:foregroundMark x1="56708" y1="32593" x2="56708" y2="32593"/>
                          <a14:foregroundMark x1="77227" y1="34630" x2="77227" y2="34630"/>
                          <a14:foregroundMark x1="81172" y1="34259" x2="81172" y2="34259"/>
                          <a14:foregroundMark x1="82976" y1="38148" x2="82976" y2="38148"/>
                          <a14:foregroundMark x1="71928" y1="23611" x2="71928" y2="23611"/>
                          <a14:foregroundMark x1="72379" y1="22593" x2="72379" y2="22593"/>
                          <a14:foregroundMark x1="40699" y1="25833" x2="40699" y2="25833"/>
                          <a14:foregroundMark x1="39459" y1="27500" x2="39459" y2="27500"/>
                          <a14:foregroundMark x1="37430" y1="25463" x2="38444" y2="25463"/>
                          <a14:foregroundMark x1="40924" y1="26019" x2="40924" y2="26019"/>
                          <a14:foregroundMark x1="40474" y1="27037" x2="40474" y2="27037"/>
                          <a14:foregroundMark x1="36979" y1="26852" x2="36979" y2="26852"/>
                          <a14:foregroundMark x1="35738" y1="26852" x2="35738" y2="26852"/>
                          <a14:foregroundMark x1="33258" y1="26852" x2="33258" y2="26852"/>
                          <a14:foregroundMark x1="33258" y1="26852" x2="33258" y2="26852"/>
                          <a14:foregroundMark x1="31003" y1="26481" x2="31003" y2="26481"/>
                          <a14:foregroundMark x1="34949" y1="26019" x2="34949" y2="26019"/>
                          <a14:foregroundMark x1="6201" y1="22593" x2="6201" y2="22593"/>
                          <a14:foregroundMark x1="3044" y1="21481" x2="3044" y2="21481"/>
                          <a14:foregroundMark x1="62909" y1="33241" x2="62909" y2="33241"/>
                          <a14:foregroundMark x1="67644" y1="37963" x2="67644" y2="37963"/>
                          <a14:foregroundMark x1="66967" y1="40833" x2="66967" y2="40833"/>
                          <a14:foregroundMark x1="67193" y1="42870" x2="67193" y2="42870"/>
                          <a14:foregroundMark x1="65727" y1="45093" x2="65727" y2="45093"/>
                          <a14:foregroundMark x1="65727" y1="45093" x2="65727" y2="45093"/>
                          <a14:foregroundMark x1="52198" y1="33796" x2="52198" y2="33796"/>
                          <a14:foregroundMark x1="54228" y1="33796" x2="54228" y2="33796"/>
                          <a14:foregroundMark x1="34949" y1="25185" x2="35738" y2="24167"/>
                          <a14:foregroundMark x1="35513" y1="26481" x2="35513" y2="26481"/>
                          <a14:foregroundMark x1="35964" y1="28333" x2="35964" y2="28333"/>
                          <a14:foregroundMark x1="35964" y1="28333" x2="35964" y2="28333"/>
                          <a14:foregroundMark x1="35964" y1="27870" x2="35964" y2="27870"/>
                          <a14:foregroundMark x1="35513" y1="26481" x2="35513" y2="26481"/>
                          <a14:foregroundMark x1="36753" y1="7593" x2="36753" y2="7593"/>
                          <a14:foregroundMark x1="33709" y1="7130" x2="33709" y2="7130"/>
                          <a14:foregroundMark x1="27508" y1="4907" x2="27508" y2="4907"/>
                          <a14:foregroundMark x1="26494" y1="3704" x2="26494" y2="3704"/>
                          <a14:foregroundMark x1="25479" y1="3519" x2="25479" y2="3519"/>
                          <a14:foregroundMark x1="54904" y1="29907" x2="54904" y2="29907"/>
                          <a14:foregroundMark x1="59414" y1="30741" x2="59414" y2="30741"/>
                          <a14:foregroundMark x1="68207" y1="35278" x2="68207" y2="35278"/>
                          <a14:foregroundMark x1="62909" y1="42037" x2="62909" y2="42037"/>
                          <a14:foregroundMark x1="62458" y1="42037" x2="63247" y2="42037"/>
                          <a14:foregroundMark x1="75197" y1="42037" x2="75197" y2="42037"/>
                          <a14:foregroundMark x1="76212" y1="43056" x2="76212" y2="43056"/>
                          <a14:foregroundMark x1="83427" y1="38981" x2="83427" y2="38981"/>
                          <a14:foregroundMark x1="85682" y1="34259" x2="86697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01177" y="4077072"/>
              <a:ext cx="2308031" cy="272456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1961897" y="306817"/>
            <a:ext cx="864096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thẻ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496C2CFB-F4D3-4815-8401-3951195F946F}"/>
              </a:ext>
            </a:extLst>
          </p:cNvPr>
          <p:cNvGrpSpPr/>
          <p:nvPr/>
        </p:nvGrpSpPr>
        <p:grpSpPr>
          <a:xfrm>
            <a:off x="3861200" y="4993887"/>
            <a:ext cx="2044295" cy="1929821"/>
            <a:chOff x="2579545" y="3856709"/>
            <a:chExt cx="2188347" cy="2132833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F535FE56-9B6F-4B01-B58D-30192E2E5D0F}"/>
                </a:ext>
              </a:extLst>
            </p:cNvPr>
            <p:cNvGrpSpPr/>
            <p:nvPr/>
          </p:nvGrpSpPr>
          <p:grpSpPr>
            <a:xfrm flipH="1">
              <a:off x="2579545" y="3856709"/>
              <a:ext cx="2188347" cy="2132833"/>
              <a:chOff x="9535425" y="1417644"/>
              <a:chExt cx="2484993" cy="2268743"/>
            </a:xfrm>
          </p:grpSpPr>
          <p:pic>
            <p:nvPicPr>
              <p:cNvPr id="52" name="Picture 51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xmlns="" id="{FA909CFD-28E0-4951-950B-6D154D865C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634080">
                <a:off x="9535425" y="2383064"/>
                <a:ext cx="1611661" cy="1303323"/>
              </a:xfrm>
              <a:prstGeom prst="rect">
                <a:avLst/>
              </a:prstGeom>
            </p:spPr>
          </p:pic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8F5E996B-A47D-4568-9645-9D4151D2EF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7500" b="94741" l="9000" r="92000">
                            <a14:foregroundMark x1="64667" y1="7586" x2="64667" y2="7586"/>
                            <a14:foregroundMark x1="92000" y1="16034" x2="92000" y2="16034"/>
                            <a14:foregroundMark x1="9222" y1="62328" x2="9222" y2="62328"/>
                            <a14:foregroundMark x1="46000" y1="91293" x2="46000" y2="91293"/>
                            <a14:foregroundMark x1="52000" y1="94741" x2="52000" y2="947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94960" y="1417644"/>
                <a:ext cx="1725458" cy="2156650"/>
              </a:xfrm>
              <a:prstGeom prst="rect">
                <a:avLst/>
              </a:prstGeom>
            </p:spPr>
          </p:pic>
        </p:grpSp>
        <p:pic>
          <p:nvPicPr>
            <p:cNvPr id="51" name="Picture 50" descr="Diagram, engineering drawing&#10;&#10;Description automatically generated">
              <a:extLst>
                <a:ext uri="{FF2B5EF4-FFF2-40B4-BE49-F238E27FC236}">
                  <a16:creationId xmlns:a16="http://schemas.microsoft.com/office/drawing/2014/main" xmlns="" id="{92077A1D-361B-44BD-A87B-689F28BD38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backgroundMark x1="42583" y1="74667" x2="42583" y2="74667"/>
                          <a14:backgroundMark x1="42750" y1="76917" x2="42750" y2="769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610">
              <a:off x="3577794" y="4829849"/>
              <a:ext cx="1056254" cy="94291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68282840-087A-472B-BB34-8D9AF40D9DC2}"/>
              </a:ext>
            </a:extLst>
          </p:cNvPr>
          <p:cNvGrpSpPr/>
          <p:nvPr/>
        </p:nvGrpSpPr>
        <p:grpSpPr>
          <a:xfrm flipH="1">
            <a:off x="7491936" y="4715979"/>
            <a:ext cx="1620329" cy="2317661"/>
            <a:chOff x="9042365" y="3613948"/>
            <a:chExt cx="2471873" cy="3099084"/>
          </a:xfrm>
        </p:grpSpPr>
        <p:pic>
          <p:nvPicPr>
            <p:cNvPr id="55" name="Picture 5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294DC08E-90F0-4DA5-8110-62F956D74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2500" b="90938" l="10000" r="90000">
                          <a14:foregroundMark x1="35469" y1="8750" x2="35469" y2="8750"/>
                          <a14:foregroundMark x1="67813" y1="5781" x2="67813" y2="5781"/>
                          <a14:foregroundMark x1="67813" y1="2500" x2="67813" y2="2500"/>
                          <a14:foregroundMark x1="51406" y1="25938" x2="51406" y2="25938"/>
                          <a14:foregroundMark x1="51563" y1="27187" x2="51563" y2="27187"/>
                          <a14:foregroundMark x1="40938" y1="28125" x2="40938" y2="28125"/>
                          <a14:foregroundMark x1="43906" y1="90938" x2="43906" y2="9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2365" y="3613948"/>
              <a:ext cx="2471873" cy="3099084"/>
            </a:xfrm>
            <a:prstGeom prst="rect">
              <a:avLst/>
            </a:prstGeom>
          </p:spPr>
        </p:pic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xmlns="" id="{49CEA32E-A37E-44AC-BAA8-0964A52E8546}"/>
                </a:ext>
              </a:extLst>
            </p:cNvPr>
            <p:cNvGrpSpPr/>
            <p:nvPr/>
          </p:nvGrpSpPr>
          <p:grpSpPr>
            <a:xfrm>
              <a:off x="9247672" y="4813640"/>
              <a:ext cx="1171363" cy="1071608"/>
              <a:chOff x="9247672" y="4813640"/>
              <a:chExt cx="1171363" cy="1071608"/>
            </a:xfrm>
          </p:grpSpPr>
          <p:pic>
            <p:nvPicPr>
              <p:cNvPr id="57" name="Picture 56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xmlns="" id="{12FE94A0-71C9-40FA-B733-B31A0967CA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BEBA8EAE-BF5A-486C-A8C5-ECC9F3942E4B}">
                    <a14:imgProps xmlns:a14="http://schemas.microsoft.com/office/drawing/2010/main">
                      <a14:imgLayer r:embed="rId35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193048" y="4921755"/>
                <a:ext cx="1018117" cy="908870"/>
              </a:xfrm>
              <a:prstGeom prst="rect">
                <a:avLst/>
              </a:prstGeom>
            </p:spPr>
          </p:pic>
          <p:pic>
            <p:nvPicPr>
              <p:cNvPr id="58" name="Picture 57" descr="Diagram, engineering drawing&#10;&#10;Description automatically generated">
                <a:extLst>
                  <a:ext uri="{FF2B5EF4-FFF2-40B4-BE49-F238E27FC236}">
                    <a16:creationId xmlns:a16="http://schemas.microsoft.com/office/drawing/2014/main" xmlns="" id="{C48C6E4F-1B31-4471-889A-63692F207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BEBA8EAE-BF5A-486C-A8C5-ECC9F3942E4B}">
                    <a14:imgProps xmlns:a14="http://schemas.microsoft.com/office/drawing/2010/main">
                      <a14:imgLayer r:embed="rId37">
                        <a14:imgEffect>
                          <a14:backgroundRemoval t="10000" b="90000" l="10000" r="90000">
                            <a14:backgroundMark x1="42583" y1="74667" x2="42583" y2="74667"/>
                            <a14:backgroundMark x1="42750" y1="76917" x2="42750" y2="7691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192639" flipH="1">
                <a:off x="9402746" y="4769802"/>
                <a:ext cx="972452" cy="1060127"/>
              </a:xfrm>
              <a:prstGeom prst="rect">
                <a:avLst/>
              </a:prstGeom>
            </p:spPr>
          </p:pic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6FC714C4-B9A6-4E27-BD69-D495E05BF790}"/>
              </a:ext>
            </a:extLst>
          </p:cNvPr>
          <p:cNvGrpSpPr/>
          <p:nvPr/>
        </p:nvGrpSpPr>
        <p:grpSpPr>
          <a:xfrm flipH="1">
            <a:off x="2478738" y="4782780"/>
            <a:ext cx="1386367" cy="2056727"/>
            <a:chOff x="5786595" y="4077072"/>
            <a:chExt cx="3522613" cy="2724565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1FB930A1-08B0-4FB2-800F-D6F49C87CCBC}"/>
                </a:ext>
              </a:extLst>
            </p:cNvPr>
            <p:cNvGrpSpPr/>
            <p:nvPr/>
          </p:nvGrpSpPr>
          <p:grpSpPr>
            <a:xfrm>
              <a:off x="5786595" y="5015134"/>
              <a:ext cx="2015086" cy="1741171"/>
              <a:chOff x="5489174" y="5195768"/>
              <a:chExt cx="1806172" cy="1728063"/>
            </a:xfrm>
          </p:grpSpPr>
          <p:pic>
            <p:nvPicPr>
              <p:cNvPr id="63" name="Picture 62" descr="A picture containing text, basket, container&#10;&#10;Description automatically generated">
                <a:extLst>
                  <a:ext uri="{FF2B5EF4-FFF2-40B4-BE49-F238E27FC236}">
                    <a16:creationId xmlns:a16="http://schemas.microsoft.com/office/drawing/2014/main" xmlns="" id="{355B8A17-A36A-4E64-8969-B3046EF75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BEBA8EAE-BF5A-486C-A8C5-ECC9F3942E4B}">
                    <a14:imgProps xmlns:a14="http://schemas.microsoft.com/office/drawing/2010/main">
                      <a14:imgLayer r:embed="rId3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9902" flipH="1">
                <a:off x="5489174" y="5195768"/>
                <a:ext cx="1806172" cy="1728063"/>
              </a:xfrm>
              <a:prstGeom prst="rect">
                <a:avLst/>
              </a:prstGeom>
            </p:spPr>
          </p:pic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xmlns="" id="{FD6FB627-9250-4F25-82C5-CF4E3F5BD86B}"/>
                  </a:ext>
                </a:extLst>
              </p:cNvPr>
              <p:cNvGrpSpPr/>
              <p:nvPr/>
            </p:nvGrpSpPr>
            <p:grpSpPr>
              <a:xfrm rot="300244">
                <a:off x="5655357" y="5445485"/>
                <a:ext cx="1558473" cy="1135933"/>
                <a:chOff x="3259267" y="3121939"/>
                <a:chExt cx="1770222" cy="1392336"/>
              </a:xfrm>
            </p:grpSpPr>
            <p:pic>
              <p:nvPicPr>
                <p:cNvPr id="65" name="Picture 64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xmlns="" id="{21940D7A-E96A-4723-9964-1E29370822C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BEBA8EAE-BF5A-486C-A8C5-ECC9F3942E4B}">
                      <a14:imgProps xmlns:a14="http://schemas.microsoft.com/office/drawing/2010/main">
                        <a14:imgLayer r:embed="rId41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226116" flipH="1">
                  <a:off x="3259267" y="3121939"/>
                  <a:ext cx="1341818" cy="1392336"/>
                </a:xfrm>
                <a:prstGeom prst="rect">
                  <a:avLst/>
                </a:prstGeom>
              </p:spPr>
            </p:pic>
            <p:pic>
              <p:nvPicPr>
                <p:cNvPr id="66" name="Picture 65" descr="Diagram, engineering drawing&#10;&#10;Description automatically generated">
                  <a:extLst>
                    <a:ext uri="{FF2B5EF4-FFF2-40B4-BE49-F238E27FC236}">
                      <a16:creationId xmlns:a16="http://schemas.microsoft.com/office/drawing/2014/main" xmlns="" id="{01D574B7-112E-4EAF-9D16-11768D5513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print">
                  <a:extLst>
                    <a:ext uri="{BEBA8EAE-BF5A-486C-A8C5-ECC9F3942E4B}">
                      <a14:imgProps xmlns:a14="http://schemas.microsoft.com/office/drawing/2010/main">
                        <a14:imgLayer r:embed="rId43">
                          <a14:imgEffect>
                            <a14:backgroundRemoval t="10000" b="90000" l="10000" r="90000">
                              <a14:backgroundMark x1="42583" y1="74667" x2="42583" y2="74667"/>
                              <a14:backgroundMark x1="42750" y1="76917" x2="42750" y2="7691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77030">
                  <a:off x="3705945" y="3380165"/>
                  <a:ext cx="1323544" cy="1088565"/>
                </a:xfrm>
                <a:prstGeom prst="rect">
                  <a:avLst/>
                </a:prstGeom>
              </p:spPr>
            </p:pic>
          </p:grpSp>
        </p:grpSp>
        <p:pic>
          <p:nvPicPr>
            <p:cNvPr id="61" name="Picture 60" descr="A picture containing text&#10;&#10;Description automatically generated">
              <a:extLst>
                <a:ext uri="{FF2B5EF4-FFF2-40B4-BE49-F238E27FC236}">
                  <a16:creationId xmlns:a16="http://schemas.microsoft.com/office/drawing/2014/main" xmlns="" id="{34A34570-1906-44F6-A17E-C5726A486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BEBA8EAE-BF5A-486C-A8C5-ECC9F3942E4B}">
                  <a14:imgProps xmlns:a14="http://schemas.microsoft.com/office/drawing/2010/main">
                    <a14:imgLayer r:embed="rId45">
                      <a14:imgEffect>
                        <a14:backgroundRemoval t="3519" b="90000" l="3044" r="97858">
                          <a14:foregroundMark x1="92897" y1="50278" x2="92897" y2="50278"/>
                          <a14:foregroundMark x1="97858" y1="47963" x2="97858" y2="47963"/>
                          <a14:foregroundMark x1="73732" y1="85741" x2="73732" y2="85741"/>
                          <a14:foregroundMark x1="61218" y1="89444" x2="61218" y2="89444"/>
                          <a14:foregroundMark x1="77227" y1="46389" x2="77903" y2="45926"/>
                          <a14:foregroundMark x1="79932" y1="48426" x2="79932" y2="48426"/>
                          <a14:foregroundMark x1="80722" y1="46759" x2="80722" y2="46759"/>
                          <a14:foregroundMark x1="81623" y1="42222" x2="81623" y2="42222"/>
                          <a14:foregroundMark x1="75986" y1="41204" x2="75986" y2="41204"/>
                          <a14:foregroundMark x1="80158" y1="41019" x2="80158" y2="41019"/>
                          <a14:foregroundMark x1="78692" y1="41019" x2="78692" y2="41019"/>
                          <a14:foregroundMark x1="71477" y1="47963" x2="71477" y2="47963"/>
                          <a14:foregroundMark x1="76212" y1="47130" x2="76212" y2="47130"/>
                          <a14:foregroundMark x1="75197" y1="48148" x2="75197" y2="48148"/>
                          <a14:foregroundMark x1="77903" y1="47963" x2="77903" y2="47963"/>
                          <a14:foregroundMark x1="74634" y1="47593" x2="74634" y2="47593"/>
                          <a14:foregroundMark x1="74408" y1="47593" x2="74408" y2="47593"/>
                          <a14:foregroundMark x1="73393" y1="47593" x2="73393" y2="47593"/>
                          <a14:foregroundMark x1="70913" y1="49630" x2="70913" y2="49630"/>
                          <a14:foregroundMark x1="70237" y1="47778" x2="70237" y2="47778"/>
                          <a14:foregroundMark x1="58737" y1="37685" x2="58737" y2="37685"/>
                          <a14:foregroundMark x1="55468" y1="36481" x2="55468" y2="36481"/>
                          <a14:foregroundMark x1="56708" y1="32593" x2="56708" y2="32593"/>
                          <a14:foregroundMark x1="77227" y1="34630" x2="77227" y2="34630"/>
                          <a14:foregroundMark x1="81172" y1="34259" x2="81172" y2="34259"/>
                          <a14:foregroundMark x1="82976" y1="38148" x2="82976" y2="38148"/>
                          <a14:foregroundMark x1="71928" y1="23611" x2="71928" y2="23611"/>
                          <a14:foregroundMark x1="72379" y1="22593" x2="72379" y2="22593"/>
                          <a14:foregroundMark x1="40699" y1="25833" x2="40699" y2="25833"/>
                          <a14:foregroundMark x1="39459" y1="27500" x2="39459" y2="27500"/>
                          <a14:foregroundMark x1="37430" y1="25463" x2="38444" y2="25463"/>
                          <a14:foregroundMark x1="40924" y1="26019" x2="40924" y2="26019"/>
                          <a14:foregroundMark x1="40474" y1="27037" x2="40474" y2="27037"/>
                          <a14:foregroundMark x1="36979" y1="26852" x2="36979" y2="26852"/>
                          <a14:foregroundMark x1="35738" y1="26852" x2="35738" y2="26852"/>
                          <a14:foregroundMark x1="33258" y1="26852" x2="33258" y2="26852"/>
                          <a14:foregroundMark x1="33258" y1="26852" x2="33258" y2="26852"/>
                          <a14:foregroundMark x1="31003" y1="26481" x2="31003" y2="26481"/>
                          <a14:foregroundMark x1="34949" y1="26019" x2="34949" y2="26019"/>
                          <a14:foregroundMark x1="6201" y1="22593" x2="6201" y2="22593"/>
                          <a14:foregroundMark x1="3044" y1="21481" x2="3044" y2="21481"/>
                          <a14:foregroundMark x1="62909" y1="33241" x2="62909" y2="33241"/>
                          <a14:foregroundMark x1="67644" y1="37963" x2="67644" y2="37963"/>
                          <a14:foregroundMark x1="66967" y1="40833" x2="66967" y2="40833"/>
                          <a14:foregroundMark x1="67193" y1="42870" x2="67193" y2="42870"/>
                          <a14:foregroundMark x1="65727" y1="45093" x2="65727" y2="45093"/>
                          <a14:foregroundMark x1="65727" y1="45093" x2="65727" y2="45093"/>
                          <a14:foregroundMark x1="52198" y1="33796" x2="52198" y2="33796"/>
                          <a14:foregroundMark x1="54228" y1="33796" x2="54228" y2="33796"/>
                          <a14:foregroundMark x1="34949" y1="25185" x2="35738" y2="24167"/>
                          <a14:foregroundMark x1="35513" y1="26481" x2="35513" y2="26481"/>
                          <a14:foregroundMark x1="35964" y1="28333" x2="35964" y2="28333"/>
                          <a14:foregroundMark x1="35964" y1="28333" x2="35964" y2="28333"/>
                          <a14:foregroundMark x1="35964" y1="27870" x2="35964" y2="27870"/>
                          <a14:foregroundMark x1="35513" y1="26481" x2="35513" y2="26481"/>
                          <a14:foregroundMark x1="36753" y1="7593" x2="36753" y2="7593"/>
                          <a14:foregroundMark x1="33709" y1="7130" x2="33709" y2="7130"/>
                          <a14:foregroundMark x1="27508" y1="4907" x2="27508" y2="4907"/>
                          <a14:foregroundMark x1="26494" y1="3704" x2="26494" y2="3704"/>
                          <a14:foregroundMark x1="25479" y1="3519" x2="25479" y2="3519"/>
                          <a14:foregroundMark x1="54904" y1="29907" x2="54904" y2="29907"/>
                          <a14:foregroundMark x1="59414" y1="30741" x2="59414" y2="30741"/>
                          <a14:foregroundMark x1="68207" y1="35278" x2="68207" y2="35278"/>
                          <a14:foregroundMark x1="62909" y1="42037" x2="62909" y2="42037"/>
                          <a14:foregroundMark x1="62458" y1="42037" x2="63247" y2="42037"/>
                          <a14:foregroundMark x1="75197" y1="42037" x2="75197" y2="42037"/>
                          <a14:foregroundMark x1="76212" y1="43056" x2="76212" y2="43056"/>
                          <a14:foregroundMark x1="83427" y1="38981" x2="83427" y2="38981"/>
                          <a14:foregroundMark x1="85682" y1="34259" x2="86697" y2="325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001177" y="4077072"/>
              <a:ext cx="2308031" cy="27245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07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6" grpId="0" animBg="1"/>
      <p:bldP spid="46" grpId="1" animBg="1"/>
      <p:bldP spid="47" grpId="0" animBg="1"/>
      <p:bldP spid="4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E811F11-F803-48E4-837D-09ABA6E55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0" y="-27384"/>
            <a:ext cx="12192000" cy="6858000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1345482" y="4193637"/>
            <a:ext cx="745910" cy="748926"/>
          </a:xfrm>
          <a:prstGeom prst="roundRect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7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69873" y="3573016"/>
            <a:ext cx="18473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3300" b="1" dirty="0"/>
          </a:p>
        </p:txBody>
      </p:sp>
      <p:pic>
        <p:nvPicPr>
          <p:cNvPr id="30" name="Picture 29" descr="dong-ho-bao-thuc-17065_1_1.jpg">
            <a:extLst>
              <a:ext uri="{FF2B5EF4-FFF2-40B4-BE49-F238E27FC236}">
                <a16:creationId xmlns:a16="http://schemas.microsoft.com/office/drawing/2014/main" xmlns="" id="{D43B3FA1-5D20-B746-881A-11CB6ED3743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8223" y="98376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CDB4A5BE-704E-144F-8E9A-0290E86A12BC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7CDFC5AE-5E46-BD49-BF50-17C22CF9541F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8708B091-0963-AE4F-81E8-E27D6449DDA6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6FEC7EAF-A591-2443-A2B8-1DC07A18C025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DDCBCDA7-EF76-8D43-B2CF-B0C97CACA02D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B7C6D3FA-CD92-D847-AC61-B91DED547CB1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5BD76FB9-7C9E-D246-8ACE-882BF35E66A2}"/>
              </a:ext>
            </a:extLst>
          </p:cNvPr>
          <p:cNvSpPr/>
          <p:nvPr/>
        </p:nvSpPr>
        <p:spPr>
          <a:xfrm>
            <a:off x="1749674" y="1555260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2" name="Picture 41" descr="dong-ho-bao-thuc-17065_1_1.jpg">
            <a:extLst>
              <a:ext uri="{FF2B5EF4-FFF2-40B4-BE49-F238E27FC236}">
                <a16:creationId xmlns:a16="http://schemas.microsoft.com/office/drawing/2014/main" xmlns="" id="{C2D1530C-29A0-1F49-A664-1AD966886D7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2882" y="98376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xmlns="" id="{92C5F685-E69E-1F4A-A11B-9A3BB019A143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9114ABE8-9F48-1B46-8357-A3E81F1055E4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3ECA4FF3-355C-7B4F-ADD5-AAA4627628B0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14A9A57B-AC21-DB4D-9641-644554FF8577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6B18FBD-DA90-8840-99C8-60425FA4670A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2BEFB829-3F92-E44C-9DF2-37696F14186A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7FA74C7-FC46-EC4A-87D5-853F01D1CAEC}"/>
              </a:ext>
            </a:extLst>
          </p:cNvPr>
          <p:cNvSpPr/>
          <p:nvPr/>
        </p:nvSpPr>
        <p:spPr>
          <a:xfrm>
            <a:off x="1749674" y="1576692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C0374DF-2061-4237-93DA-23E7C9E851BE}"/>
              </a:ext>
            </a:extLst>
          </p:cNvPr>
          <p:cNvGrpSpPr/>
          <p:nvPr/>
        </p:nvGrpSpPr>
        <p:grpSpPr>
          <a:xfrm>
            <a:off x="118441" y="4284606"/>
            <a:ext cx="1775742" cy="1516901"/>
            <a:chOff x="7896200" y="4660281"/>
            <a:chExt cx="1616027" cy="1611246"/>
          </a:xfrm>
        </p:grpSpPr>
        <p:pic>
          <p:nvPicPr>
            <p:cNvPr id="74" name="Picture 73" descr="A yellow rubber duck&#10;&#10;Description automatically generated with low confidence">
              <a:extLst>
                <a:ext uri="{FF2B5EF4-FFF2-40B4-BE49-F238E27FC236}">
                  <a16:creationId xmlns:a16="http://schemas.microsoft.com/office/drawing/2014/main" xmlns="" id="{6E37D30F-0C7C-4927-B2AB-B36101E006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74" b="97923" l="1183" r="94970">
                          <a14:foregroundMark x1="41420" y1="27893" x2="41420" y2="27893"/>
                          <a14:foregroundMark x1="41124" y1="30861" x2="41124" y2="30861"/>
                          <a14:foregroundMark x1="39349" y1="25816" x2="39349" y2="25816"/>
                          <a14:foregroundMark x1="44675" y1="16914" x2="44675" y2="16914"/>
                          <a14:foregroundMark x1="42012" y1="5935" x2="42012" y2="5935"/>
                          <a14:foregroundMark x1="12426" y1="32047" x2="12426" y2="32047"/>
                          <a14:foregroundMark x1="3846" y1="32938" x2="3846" y2="32938"/>
                          <a14:foregroundMark x1="16272" y1="43323" x2="16272" y2="43323"/>
                          <a14:foregroundMark x1="14201" y1="43027" x2="14201" y2="43027"/>
                          <a14:foregroundMark x1="9763" y1="44214" x2="9763" y2="44214"/>
                          <a14:foregroundMark x1="24852" y1="10979" x2="24852" y2="10979"/>
                          <a14:foregroundMark x1="31361" y1="6825" x2="31361" y2="6825"/>
                          <a14:foregroundMark x1="39941" y1="2374" x2="39941" y2="2374"/>
                          <a14:foregroundMark x1="88462" y1="60831" x2="88462" y2="60831"/>
                          <a14:foregroundMark x1="91420" y1="67062" x2="91420" y2="67062"/>
                          <a14:foregroundMark x1="63018" y1="89614" x2="63018" y2="89614"/>
                          <a14:foregroundMark x1="57396" y1="92285" x2="57396" y2="92285"/>
                          <a14:foregroundMark x1="48225" y1="95252" x2="48225" y2="95252"/>
                          <a14:foregroundMark x1="54142" y1="97923" x2="54142" y2="97923"/>
                          <a14:foregroundMark x1="1479" y1="33531" x2="1479" y2="33531"/>
                          <a14:foregroundMark x1="94970" y1="64985" x2="94970" y2="64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660281"/>
              <a:ext cx="1616027" cy="1611246"/>
            </a:xfrm>
            <a:prstGeom prst="rect">
              <a:avLst/>
            </a:prstGeom>
          </p:spPr>
        </p:pic>
        <p:sp>
          <p:nvSpPr>
            <p:cNvPr id="75" name="Oval 74">
              <a:extLst>
                <a:ext uri="{FF2B5EF4-FFF2-40B4-BE49-F238E27FC236}">
                  <a16:creationId xmlns:a16="http://schemas.microsoft.com/office/drawing/2014/main" xmlns="" id="{E637AFF0-FF5B-492E-9969-9FDC4BC72DDF}"/>
                </a:ext>
              </a:extLst>
            </p:cNvPr>
            <p:cNvSpPr/>
            <p:nvPr/>
          </p:nvSpPr>
          <p:spPr>
            <a:xfrm>
              <a:off x="8244106" y="5619238"/>
              <a:ext cx="339685" cy="47136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1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xmlns="" id="{824784BB-C47C-4028-BB12-B138681A3D4A}"/>
              </a:ext>
            </a:extLst>
          </p:cNvPr>
          <p:cNvGrpSpPr/>
          <p:nvPr/>
        </p:nvGrpSpPr>
        <p:grpSpPr>
          <a:xfrm>
            <a:off x="1352441" y="3769989"/>
            <a:ext cx="1731263" cy="1516901"/>
            <a:chOff x="7896200" y="4660281"/>
            <a:chExt cx="1616027" cy="1611246"/>
          </a:xfrm>
        </p:grpSpPr>
        <p:pic>
          <p:nvPicPr>
            <p:cNvPr id="78" name="Picture 77" descr="A yellow rubber duck&#10;&#10;Description automatically generated with low confidence">
              <a:extLst>
                <a:ext uri="{FF2B5EF4-FFF2-40B4-BE49-F238E27FC236}">
                  <a16:creationId xmlns:a16="http://schemas.microsoft.com/office/drawing/2014/main" xmlns="" id="{4D8451D1-54C6-4C4F-8D03-C0E4B326E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74" b="97923" l="1183" r="94970">
                          <a14:foregroundMark x1="41420" y1="27893" x2="41420" y2="27893"/>
                          <a14:foregroundMark x1="41124" y1="30861" x2="41124" y2="30861"/>
                          <a14:foregroundMark x1="39349" y1="25816" x2="39349" y2="25816"/>
                          <a14:foregroundMark x1="44675" y1="16914" x2="44675" y2="16914"/>
                          <a14:foregroundMark x1="42012" y1="5935" x2="42012" y2="5935"/>
                          <a14:foregroundMark x1="12426" y1="32047" x2="12426" y2="32047"/>
                          <a14:foregroundMark x1="3846" y1="32938" x2="3846" y2="32938"/>
                          <a14:foregroundMark x1="16272" y1="43323" x2="16272" y2="43323"/>
                          <a14:foregroundMark x1="14201" y1="43027" x2="14201" y2="43027"/>
                          <a14:foregroundMark x1="9763" y1="44214" x2="9763" y2="44214"/>
                          <a14:foregroundMark x1="24852" y1="10979" x2="24852" y2="10979"/>
                          <a14:foregroundMark x1="31361" y1="6825" x2="31361" y2="6825"/>
                          <a14:foregroundMark x1="39941" y1="2374" x2="39941" y2="2374"/>
                          <a14:foregroundMark x1="88462" y1="60831" x2="88462" y2="60831"/>
                          <a14:foregroundMark x1="91420" y1="67062" x2="91420" y2="67062"/>
                          <a14:foregroundMark x1="63018" y1="89614" x2="63018" y2="89614"/>
                          <a14:foregroundMark x1="57396" y1="92285" x2="57396" y2="92285"/>
                          <a14:foregroundMark x1="48225" y1="95252" x2="48225" y2="95252"/>
                          <a14:foregroundMark x1="54142" y1="97923" x2="54142" y2="97923"/>
                          <a14:foregroundMark x1="1479" y1="33531" x2="1479" y2="33531"/>
                          <a14:foregroundMark x1="94970" y1="64985" x2="94970" y2="64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660281"/>
              <a:ext cx="1616027" cy="1611246"/>
            </a:xfrm>
            <a:prstGeom prst="rect">
              <a:avLst/>
            </a:prstGeom>
          </p:spPr>
        </p:pic>
        <p:sp>
          <p:nvSpPr>
            <p:cNvPr id="79" name="Oval 78">
              <a:extLst>
                <a:ext uri="{FF2B5EF4-FFF2-40B4-BE49-F238E27FC236}">
                  <a16:creationId xmlns:a16="http://schemas.microsoft.com/office/drawing/2014/main" xmlns="" id="{0FEBFE47-261E-4C01-A31A-7EE11FBE3091}"/>
                </a:ext>
              </a:extLst>
            </p:cNvPr>
            <p:cNvSpPr/>
            <p:nvPr/>
          </p:nvSpPr>
          <p:spPr>
            <a:xfrm>
              <a:off x="8244106" y="5619238"/>
              <a:ext cx="339685" cy="47136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BDE3836D-4FED-473D-A498-48EE047C2DD0}"/>
              </a:ext>
            </a:extLst>
          </p:cNvPr>
          <p:cNvGrpSpPr/>
          <p:nvPr/>
        </p:nvGrpSpPr>
        <p:grpSpPr>
          <a:xfrm>
            <a:off x="2488277" y="3943860"/>
            <a:ext cx="1775742" cy="1704890"/>
            <a:chOff x="7896200" y="4660281"/>
            <a:chExt cx="1616027" cy="1611246"/>
          </a:xfrm>
        </p:grpSpPr>
        <p:pic>
          <p:nvPicPr>
            <p:cNvPr id="81" name="Picture 80" descr="A yellow rubber duck&#10;&#10;Description automatically generated with low confidence">
              <a:extLst>
                <a:ext uri="{FF2B5EF4-FFF2-40B4-BE49-F238E27FC236}">
                  <a16:creationId xmlns:a16="http://schemas.microsoft.com/office/drawing/2014/main" xmlns="" id="{B29E69AC-54FB-46C1-8EA9-0735619B9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74" b="97923" l="1183" r="94970">
                          <a14:foregroundMark x1="41420" y1="27893" x2="41420" y2="27893"/>
                          <a14:foregroundMark x1="41124" y1="30861" x2="41124" y2="30861"/>
                          <a14:foregroundMark x1="39349" y1="25816" x2="39349" y2="25816"/>
                          <a14:foregroundMark x1="44675" y1="16914" x2="44675" y2="16914"/>
                          <a14:foregroundMark x1="42012" y1="5935" x2="42012" y2="5935"/>
                          <a14:foregroundMark x1="12426" y1="32047" x2="12426" y2="32047"/>
                          <a14:foregroundMark x1="3846" y1="32938" x2="3846" y2="32938"/>
                          <a14:foregroundMark x1="16272" y1="43323" x2="16272" y2="43323"/>
                          <a14:foregroundMark x1="14201" y1="43027" x2="14201" y2="43027"/>
                          <a14:foregroundMark x1="9763" y1="44214" x2="9763" y2="44214"/>
                          <a14:foregroundMark x1="24852" y1="10979" x2="24852" y2="10979"/>
                          <a14:foregroundMark x1="31361" y1="6825" x2="31361" y2="6825"/>
                          <a14:foregroundMark x1="39941" y1="2374" x2="39941" y2="2374"/>
                          <a14:foregroundMark x1="88462" y1="60831" x2="88462" y2="60831"/>
                          <a14:foregroundMark x1="91420" y1="67062" x2="91420" y2="67062"/>
                          <a14:foregroundMark x1="63018" y1="89614" x2="63018" y2="89614"/>
                          <a14:foregroundMark x1="57396" y1="92285" x2="57396" y2="92285"/>
                          <a14:foregroundMark x1="48225" y1="95252" x2="48225" y2="95252"/>
                          <a14:foregroundMark x1="54142" y1="97923" x2="54142" y2="97923"/>
                          <a14:foregroundMark x1="1479" y1="33531" x2="1479" y2="33531"/>
                          <a14:foregroundMark x1="94970" y1="64985" x2="94970" y2="649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200" y="4660281"/>
              <a:ext cx="1616027" cy="1611246"/>
            </a:xfrm>
            <a:prstGeom prst="rect">
              <a:avLst/>
            </a:prstGeom>
          </p:spPr>
        </p:pic>
        <p:sp>
          <p:nvSpPr>
            <p:cNvPr id="82" name="Oval 81">
              <a:extLst>
                <a:ext uri="{FF2B5EF4-FFF2-40B4-BE49-F238E27FC236}">
                  <a16:creationId xmlns:a16="http://schemas.microsoft.com/office/drawing/2014/main" xmlns="" id="{CB0E04DB-2E1E-4D40-9BCE-4A3A72EFD6ED}"/>
                </a:ext>
              </a:extLst>
            </p:cNvPr>
            <p:cNvSpPr/>
            <p:nvPr/>
          </p:nvSpPr>
          <p:spPr>
            <a:xfrm>
              <a:off x="8244106" y="5619238"/>
              <a:ext cx="339685" cy="471364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000" b="1" dirty="0">
                  <a:solidFill>
                    <a:schemeClr val="tx1"/>
                  </a:solidFill>
                </a:rPr>
                <a:t>3</a:t>
              </a: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xmlns="" id="{62890B13-B3CD-42C1-95B7-2301859C5491}"/>
              </a:ext>
            </a:extLst>
          </p:cNvPr>
          <p:cNvGrpSpPr/>
          <p:nvPr/>
        </p:nvGrpSpPr>
        <p:grpSpPr>
          <a:xfrm>
            <a:off x="8550188" y="4047379"/>
            <a:ext cx="2795294" cy="3134237"/>
            <a:chOff x="7411086" y="4564552"/>
            <a:chExt cx="2140020" cy="2359488"/>
          </a:xfrm>
        </p:grpSpPr>
        <p:pic>
          <p:nvPicPr>
            <p:cNvPr id="90" name="Picture 89" descr="A picture containing diagram&#10;&#10;Description automatically generated">
              <a:extLst>
                <a:ext uri="{FF2B5EF4-FFF2-40B4-BE49-F238E27FC236}">
                  <a16:creationId xmlns:a16="http://schemas.microsoft.com/office/drawing/2014/main" xmlns="" id="{83EAB1C1-B307-492E-83A3-7F2D31C65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493" b="89851" l="600" r="99000">
                          <a14:foregroundMark x1="8400" y1="18109" x2="8400" y2="18109"/>
                          <a14:foregroundMark x1="6500" y1="20597" x2="6500" y2="20597"/>
                          <a14:foregroundMark x1="4300" y1="21294" x2="4300" y2="21294"/>
                          <a14:foregroundMark x1="4300" y1="25174" x2="4300" y2="25174"/>
                          <a14:foregroundMark x1="700" y1="22189" x2="700" y2="22189"/>
                          <a14:foregroundMark x1="24200" y1="9055" x2="24200" y2="9055"/>
                          <a14:foregroundMark x1="22300" y1="4975" x2="22300" y2="4975"/>
                          <a14:foregroundMark x1="29000" y1="9652" x2="29000" y2="9652"/>
                          <a14:foregroundMark x1="31100" y1="10746" x2="31100" y2="10746"/>
                          <a14:foregroundMark x1="32600" y1="1493" x2="32600" y2="1493"/>
                          <a14:foregroundMark x1="84700" y1="43682" x2="84700" y2="43682"/>
                          <a14:foregroundMark x1="86200" y1="37413" x2="86200" y2="37413"/>
                          <a14:foregroundMark x1="91400" y1="47065" x2="91400" y2="47065"/>
                          <a14:foregroundMark x1="95300" y1="48358" x2="95300" y2="48358"/>
                          <a14:foregroundMark x1="99000" y1="46468" x2="99000" y2="46468"/>
                          <a14:backgroundMark x1="43400" y1="71443" x2="58900" y2="74129"/>
                          <a14:backgroundMark x1="58900" y1="74129" x2="51300" y2="72338"/>
                          <a14:backgroundMark x1="51300" y1="72338" x2="58800" y2="72338"/>
                          <a14:backgroundMark x1="58800" y1="72338" x2="61800" y2="85075"/>
                          <a14:backgroundMark x1="61800" y1="85075" x2="46100" y2="91045"/>
                          <a14:backgroundMark x1="46100" y1="91045" x2="35300" y2="89154"/>
                          <a14:backgroundMark x1="35300" y1="89154" x2="26700" y2="83980"/>
                          <a14:backgroundMark x1="26700" y1="83980" x2="44500" y2="72736"/>
                          <a14:backgroundMark x1="44500" y1="72736" x2="44500" y2="727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1086" y="4564552"/>
              <a:ext cx="2140020" cy="2359488"/>
            </a:xfrm>
            <a:prstGeom prst="rect">
              <a:avLst/>
            </a:prstGeom>
          </p:spPr>
        </p:pic>
        <p:sp>
          <p:nvSpPr>
            <p:cNvPr id="91" name="Oval 90">
              <a:extLst>
                <a:ext uri="{FF2B5EF4-FFF2-40B4-BE49-F238E27FC236}">
                  <a16:creationId xmlns:a16="http://schemas.microsoft.com/office/drawing/2014/main" xmlns="" id="{D8939CC5-D354-4464-8F01-BC121C7EAD15}"/>
                </a:ext>
              </a:extLst>
            </p:cNvPr>
            <p:cNvSpPr/>
            <p:nvPr/>
          </p:nvSpPr>
          <p:spPr>
            <a:xfrm>
              <a:off x="7827161" y="5463719"/>
              <a:ext cx="360040" cy="483660"/>
            </a:xfrm>
            <a:prstGeom prst="ellipse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30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xmlns="" id="{5B4D5CFC-E926-4D2B-B648-867D6748B54F}"/>
              </a:ext>
            </a:extLst>
          </p:cNvPr>
          <p:cNvSpPr txBox="1"/>
          <p:nvPr/>
        </p:nvSpPr>
        <p:spPr>
          <a:xfrm>
            <a:off x="9142437" y="5201343"/>
            <a:ext cx="39946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/>
              <a:t>7</a:t>
            </a:r>
            <a:endParaRPr lang="en-US" sz="3300" b="1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5A4D3EB-4DD5-494D-BF76-8B65551850D9}"/>
              </a:ext>
            </a:extLst>
          </p:cNvPr>
          <p:cNvSpPr txBox="1"/>
          <p:nvPr/>
        </p:nvSpPr>
        <p:spPr>
          <a:xfrm>
            <a:off x="3143672" y="404664"/>
            <a:ext cx="6840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3: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ó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bơi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vịt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mẹ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bơi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ở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" name="Picture 35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xmlns="" id="{B29E69AC-54FB-46C1-8EA9-0735619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4" b="97923" l="1183" r="94970">
                        <a14:foregroundMark x1="41420" y1="27893" x2="41420" y2="27893"/>
                        <a14:foregroundMark x1="41124" y1="30861" x2="41124" y2="30861"/>
                        <a14:foregroundMark x1="39349" y1="25816" x2="39349" y2="25816"/>
                        <a14:foregroundMark x1="44675" y1="16914" x2="44675" y2="16914"/>
                        <a14:foregroundMark x1="42012" y1="5935" x2="42012" y2="5935"/>
                        <a14:foregroundMark x1="12426" y1="32047" x2="12426" y2="32047"/>
                        <a14:foregroundMark x1="3846" y1="32938" x2="3846" y2="32938"/>
                        <a14:foregroundMark x1="16272" y1="43323" x2="16272" y2="43323"/>
                        <a14:foregroundMark x1="14201" y1="43027" x2="14201" y2="43027"/>
                        <a14:foregroundMark x1="9763" y1="44214" x2="9763" y2="44214"/>
                        <a14:foregroundMark x1="24852" y1="10979" x2="24852" y2="10979"/>
                        <a14:foregroundMark x1="31361" y1="6825" x2="31361" y2="6825"/>
                        <a14:foregroundMark x1="39941" y1="2374" x2="39941" y2="2374"/>
                        <a14:foregroundMark x1="88462" y1="60831" x2="88462" y2="60831"/>
                        <a14:foregroundMark x1="91420" y1="67062" x2="91420" y2="67062"/>
                        <a14:foregroundMark x1="63018" y1="89614" x2="63018" y2="89614"/>
                        <a14:foregroundMark x1="57396" y1="92285" x2="57396" y2="92285"/>
                        <a14:foregroundMark x1="48225" y1="95252" x2="48225" y2="95252"/>
                        <a14:foregroundMark x1="54142" y1="97923" x2="54142" y2="97923"/>
                        <a14:foregroundMark x1="1479" y1="33531" x2="1479" y2="33531"/>
                        <a14:foregroundMark x1="94970" y1="64985" x2="94970" y2="64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096" y="4120696"/>
            <a:ext cx="1775742" cy="1704890"/>
          </a:xfrm>
          <a:prstGeom prst="rect">
            <a:avLst/>
          </a:prstGeom>
        </p:spPr>
      </p:pic>
      <p:pic>
        <p:nvPicPr>
          <p:cNvPr id="50" name="Picture 49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xmlns="" id="{B29E69AC-54FB-46C1-8EA9-0735619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4" b="97923" l="1183" r="94970">
                        <a14:foregroundMark x1="41420" y1="27893" x2="41420" y2="27893"/>
                        <a14:foregroundMark x1="41124" y1="30861" x2="41124" y2="30861"/>
                        <a14:foregroundMark x1="39349" y1="25816" x2="39349" y2="25816"/>
                        <a14:foregroundMark x1="44675" y1="16914" x2="44675" y2="16914"/>
                        <a14:foregroundMark x1="42012" y1="5935" x2="42012" y2="5935"/>
                        <a14:foregroundMark x1="12426" y1="32047" x2="12426" y2="32047"/>
                        <a14:foregroundMark x1="3846" y1="32938" x2="3846" y2="32938"/>
                        <a14:foregroundMark x1="16272" y1="43323" x2="16272" y2="43323"/>
                        <a14:foregroundMark x1="14201" y1="43027" x2="14201" y2="43027"/>
                        <a14:foregroundMark x1="9763" y1="44214" x2="9763" y2="44214"/>
                        <a14:foregroundMark x1="24852" y1="10979" x2="24852" y2="10979"/>
                        <a14:foregroundMark x1="31361" y1="6825" x2="31361" y2="6825"/>
                        <a14:foregroundMark x1="39941" y1="2374" x2="39941" y2="2374"/>
                        <a14:foregroundMark x1="88462" y1="60831" x2="88462" y2="60831"/>
                        <a14:foregroundMark x1="91420" y1="67062" x2="91420" y2="67062"/>
                        <a14:foregroundMark x1="63018" y1="89614" x2="63018" y2="89614"/>
                        <a14:foregroundMark x1="57396" y1="92285" x2="57396" y2="92285"/>
                        <a14:foregroundMark x1="48225" y1="95252" x2="48225" y2="95252"/>
                        <a14:foregroundMark x1="54142" y1="97923" x2="54142" y2="97923"/>
                        <a14:foregroundMark x1="1479" y1="33531" x2="1479" y2="33531"/>
                        <a14:foregroundMark x1="94970" y1="64985" x2="94970" y2="64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555" y="4182207"/>
            <a:ext cx="1775742" cy="1704890"/>
          </a:xfrm>
          <a:prstGeom prst="rect">
            <a:avLst/>
          </a:prstGeom>
        </p:spPr>
      </p:pic>
      <p:pic>
        <p:nvPicPr>
          <p:cNvPr id="51" name="Picture 50" descr="A yellow rubber duck&#10;&#10;Description automatically generated with low confidence">
            <a:extLst>
              <a:ext uri="{FF2B5EF4-FFF2-40B4-BE49-F238E27FC236}">
                <a16:creationId xmlns:a16="http://schemas.microsoft.com/office/drawing/2014/main" xmlns="" id="{B29E69AC-54FB-46C1-8EA9-0735619B9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4" b="97923" l="1183" r="94970">
                        <a14:foregroundMark x1="41420" y1="27893" x2="41420" y2="27893"/>
                        <a14:foregroundMark x1="41124" y1="30861" x2="41124" y2="30861"/>
                        <a14:foregroundMark x1="39349" y1="25816" x2="39349" y2="25816"/>
                        <a14:foregroundMark x1="44675" y1="16914" x2="44675" y2="16914"/>
                        <a14:foregroundMark x1="42012" y1="5935" x2="42012" y2="5935"/>
                        <a14:foregroundMark x1="12426" y1="32047" x2="12426" y2="32047"/>
                        <a14:foregroundMark x1="3846" y1="32938" x2="3846" y2="32938"/>
                        <a14:foregroundMark x1="16272" y1="43323" x2="16272" y2="43323"/>
                        <a14:foregroundMark x1="14201" y1="43027" x2="14201" y2="43027"/>
                        <a14:foregroundMark x1="9763" y1="44214" x2="9763" y2="44214"/>
                        <a14:foregroundMark x1="24852" y1="10979" x2="24852" y2="10979"/>
                        <a14:foregroundMark x1="31361" y1="6825" x2="31361" y2="6825"/>
                        <a14:foregroundMark x1="39941" y1="2374" x2="39941" y2="2374"/>
                        <a14:foregroundMark x1="88462" y1="60831" x2="88462" y2="60831"/>
                        <a14:foregroundMark x1="91420" y1="67062" x2="91420" y2="67062"/>
                        <a14:foregroundMark x1="63018" y1="89614" x2="63018" y2="89614"/>
                        <a14:foregroundMark x1="57396" y1="92285" x2="57396" y2="92285"/>
                        <a14:foregroundMark x1="48225" y1="95252" x2="48225" y2="95252"/>
                        <a14:foregroundMark x1="54142" y1="97923" x2="54142" y2="97923"/>
                        <a14:foregroundMark x1="1479" y1="33531" x2="1479" y2="33531"/>
                        <a14:foregroundMark x1="94970" y1="64985" x2="94970" y2="649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084" y="4315514"/>
            <a:ext cx="1775742" cy="1704890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xmlns="" id="{CB0E04DB-2E1E-4D40-9BCE-4A3A72EFD6ED}"/>
              </a:ext>
            </a:extLst>
          </p:cNvPr>
          <p:cNvSpPr/>
          <p:nvPr/>
        </p:nvSpPr>
        <p:spPr>
          <a:xfrm>
            <a:off x="4484856" y="5326827"/>
            <a:ext cx="373257" cy="49875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4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xmlns="" id="{CB0E04DB-2E1E-4D40-9BCE-4A3A72EFD6ED}"/>
              </a:ext>
            </a:extLst>
          </p:cNvPr>
          <p:cNvSpPr/>
          <p:nvPr/>
        </p:nvSpPr>
        <p:spPr>
          <a:xfrm>
            <a:off x="5901927" y="5269364"/>
            <a:ext cx="373257" cy="49875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5</a:t>
            </a: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xmlns="" id="{CB0E04DB-2E1E-4D40-9BCE-4A3A72EFD6ED}"/>
              </a:ext>
            </a:extLst>
          </p:cNvPr>
          <p:cNvSpPr/>
          <p:nvPr/>
        </p:nvSpPr>
        <p:spPr>
          <a:xfrm>
            <a:off x="7640952" y="5159914"/>
            <a:ext cx="373257" cy="498759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solidFill>
                  <a:schemeClr val="tx1"/>
                </a:solidFill>
              </a:rPr>
              <a:t>6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500"/>
                            </p:stCondLst>
                            <p:childTnLst>
                              <p:par>
                                <p:cTn id="9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500"/>
                            </p:stCondLst>
                            <p:childTnLst>
                              <p:par>
                                <p:cTn id="9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7" grpId="0"/>
      <p:bldP spid="31" grpId="0" animBg="1"/>
      <p:bldP spid="31" grpId="1" animBg="1"/>
      <p:bldP spid="32" grpId="0" animBg="1"/>
      <p:bldP spid="32" grpId="1" animBg="1"/>
      <p:bldP spid="34" grpId="0" animBg="1"/>
      <p:bldP spid="34" grpId="1" animBg="1"/>
      <p:bldP spid="38" grpId="0" animBg="1"/>
      <p:bldP spid="38" grpId="1" animBg="1"/>
      <p:bldP spid="39" grpId="0" animBg="1"/>
      <p:bldP spid="40" grpId="0" animBg="1"/>
      <p:bldP spid="40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8" grpId="1" animBg="1"/>
      <p:bldP spid="49" grpId="0" animBg="1"/>
      <p:bldP spid="49" grpId="1" animBg="1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5472" y="171"/>
            <a:ext cx="12262944" cy="6917961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462DA661-DCA5-DB47-8773-933133F98AD2}"/>
              </a:ext>
            </a:extLst>
          </p:cNvPr>
          <p:cNvCxnSpPr/>
          <p:nvPr/>
        </p:nvCxnSpPr>
        <p:spPr>
          <a:xfrm>
            <a:off x="569192" y="4642535"/>
            <a:ext cx="1165860" cy="1401842"/>
          </a:xfrm>
          <a:prstGeom prst="line">
            <a:avLst/>
          </a:prstGeom>
          <a:ln w="76200">
            <a:solidFill>
              <a:srgbClr val="ED2C0B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xmlns="" id="{844445E4-B8D5-944A-B0A8-13A0DF94902E}"/>
              </a:ext>
            </a:extLst>
          </p:cNvPr>
          <p:cNvSpPr/>
          <p:nvPr/>
        </p:nvSpPr>
        <p:spPr>
          <a:xfrm>
            <a:off x="6055398" y="2191475"/>
            <a:ext cx="745910" cy="748926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FF0000"/>
                </a:solidFill>
              </a:rPr>
              <a:t>7</a:t>
            </a:r>
            <a:endParaRPr lang="en-US" sz="7200" dirty="0">
              <a:solidFill>
                <a:srgbClr val="FF0000"/>
              </a:solidFill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xmlns="" id="{B71430DF-8061-8046-A4CC-C7099F5EC704}"/>
              </a:ext>
            </a:extLst>
          </p:cNvPr>
          <p:cNvSpPr/>
          <p:nvPr/>
        </p:nvSpPr>
        <p:spPr>
          <a:xfrm>
            <a:off x="3468883" y="6243846"/>
            <a:ext cx="591902" cy="614154"/>
          </a:xfrm>
          <a:prstGeom prst="roundRect">
            <a:avLst/>
          </a:prstGeom>
          <a:ln w="5715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rgbClr val="FF0000"/>
                </a:solidFill>
              </a:rPr>
              <a:t>2</a:t>
            </a:r>
            <a:endParaRPr lang="en-US" sz="6000" dirty="0">
              <a:solidFill>
                <a:srgbClr val="FF0000"/>
              </a:solidFill>
            </a:endParaRPr>
          </a:p>
        </p:txBody>
      </p:sp>
      <p:pic>
        <p:nvPicPr>
          <p:cNvPr id="35" name="Picture 34" descr="dong-ho-bao-thuc-17065_1_1.jpg">
            <a:extLst>
              <a:ext uri="{FF2B5EF4-FFF2-40B4-BE49-F238E27FC236}">
                <a16:creationId xmlns:a16="http://schemas.microsoft.com/office/drawing/2014/main" xmlns="" id="{3619E2E0-374F-8B45-8B43-B7AB3A8DD0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2665" y="835820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91DF1D8-702F-D145-83EB-3A9BC5F522BF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7D98D926-7AA8-294F-A5C7-F92F3B1C307E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15EC5847-E257-EB42-9D25-E22288407A8D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3D413BEF-839B-2347-B982-4C7B3B298A82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789F86A-0DDB-9D40-BADA-076E53B6E219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xmlns="" id="{6B5ED011-B556-E74B-9F56-6A79E8B57A6F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92C0678A-A9AB-EF43-8D23-9CE478B8BDE5}"/>
              </a:ext>
            </a:extLst>
          </p:cNvPr>
          <p:cNvSpPr/>
          <p:nvPr/>
        </p:nvSpPr>
        <p:spPr>
          <a:xfrm>
            <a:off x="1714116" y="1407319"/>
            <a:ext cx="531019" cy="48696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43" name="Picture 42" descr="dong-ho-bao-thuc-17065_1_1.jpg">
            <a:extLst>
              <a:ext uri="{FF2B5EF4-FFF2-40B4-BE49-F238E27FC236}">
                <a16:creationId xmlns:a16="http://schemas.microsoft.com/office/drawing/2014/main" xmlns="" id="{851C5DB1-BEC2-D74D-8941-370448BD1C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42665" y="857251"/>
            <a:ext cx="9144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xmlns="" id="{B0D6178B-272C-0E45-8089-E7C511B7D926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xmlns="" id="{7F913E87-5882-3546-B92A-04823C5963E8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xmlns="" id="{6EBD3CDE-010B-5142-B0C7-B85EB03099D5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xmlns="" id="{710EAA8B-BD56-E44C-8818-30D276054307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xmlns="" id="{347F9EDF-C38E-144C-A506-FCDE847F065E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000" b="1" dirty="0">
              <a:solidFill>
                <a:schemeClr val="tx1"/>
              </a:solidFill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xmlns="" id="{93CFBE10-39D6-C143-990B-113808B5EE0B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xmlns="" id="{2B1BDA9A-19B6-9042-B788-E7FB49CA9EC9}"/>
              </a:ext>
            </a:extLst>
          </p:cNvPr>
          <p:cNvSpPr/>
          <p:nvPr/>
        </p:nvSpPr>
        <p:spPr>
          <a:xfrm>
            <a:off x="1714116" y="1428751"/>
            <a:ext cx="531019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16" name="Picture 1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46EC0CC-EAFC-449F-93A6-0C306D5C0A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00" b="95000" l="10000" r="90000">
                        <a14:foregroundMark x1="24222" y1="8167" x2="24222" y2="8167"/>
                        <a14:foregroundMark x1="26111" y1="7333" x2="26111" y2="7333"/>
                        <a14:foregroundMark x1="17778" y1="5500" x2="17778" y2="5500"/>
                        <a14:foregroundMark x1="19333" y1="8833" x2="19333" y2="8833"/>
                        <a14:foregroundMark x1="28222" y1="5000" x2="28222" y2="5000"/>
                        <a14:foregroundMark x1="61111" y1="91833" x2="61111" y2="91833"/>
                        <a14:foregroundMark x1="62667" y1="95000" x2="62667" y2="9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19" y="3670709"/>
            <a:ext cx="3199213" cy="2132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EB831B4-C17A-4C23-B7BA-B5C1B4DD9C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63" b="90048" l="5682" r="94773">
                        <a14:foregroundMark x1="16250" y1="9952" x2="16250" y2="9952"/>
                        <a14:foregroundMark x1="12727" y1="9470" x2="12727" y2="9470"/>
                        <a14:foregroundMark x1="9205" y1="25201" x2="9205" y2="25201"/>
                        <a14:foregroundMark x1="5795" y1="28411" x2="5795" y2="28411"/>
                        <a14:foregroundMark x1="20909" y1="8507" x2="20909" y2="8507"/>
                        <a14:foregroundMark x1="91023" y1="52648" x2="91023" y2="52648"/>
                        <a14:foregroundMark x1="94886" y1="51525" x2="94886" y2="51525"/>
                        <a14:foregroundMark x1="39545" y1="89888" x2="39545" y2="89888"/>
                        <a14:foregroundMark x1="14886" y1="7223" x2="14886" y2="7223"/>
                        <a14:foregroundMark x1="62727" y1="90048" x2="62727" y2="9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59" y="4816497"/>
            <a:ext cx="2162253" cy="1530778"/>
          </a:xfrm>
          <a:prstGeom prst="rect">
            <a:avLst/>
          </a:prstGeom>
        </p:spPr>
      </p:pic>
      <p:pic>
        <p:nvPicPr>
          <p:cNvPr id="22" name="Picture 21" descr="A white horse with a white head&#10;&#10;Description automatically generated with low confidence">
            <a:extLst>
              <a:ext uri="{FF2B5EF4-FFF2-40B4-BE49-F238E27FC236}">
                <a16:creationId xmlns:a16="http://schemas.microsoft.com/office/drawing/2014/main" xmlns="" id="{EB9DBC25-6421-4994-923E-DBDFD4F2F3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915" b="93993" l="3659" r="90000">
                        <a14:foregroundMark x1="60488" y1="91497" x2="60488" y2="91497"/>
                        <a14:foregroundMark x1="60732" y1="89187" x2="60732" y2="89187"/>
                        <a14:foregroundMark x1="64756" y1="93993" x2="64756" y2="93993"/>
                        <a14:foregroundMark x1="11707" y1="35120" x2="11707" y2="35120"/>
                        <a14:foregroundMark x1="5244" y1="18669" x2="5244" y2="18669"/>
                        <a14:foregroundMark x1="5000" y1="11091" x2="5000" y2="11091"/>
                        <a14:foregroundMark x1="3902" y1="7763" x2="3902" y2="7763"/>
                        <a14:foregroundMark x1="3659" y1="6932" x2="3659" y2="6932"/>
                        <a14:foregroundMark x1="4146" y1="9427" x2="4146" y2="9427"/>
                        <a14:foregroundMark x1="11707" y1="8226" x2="11707" y2="8226"/>
                        <a14:foregroundMark x1="13902" y1="6747" x2="13902" y2="6747"/>
                        <a14:foregroundMark x1="22073" y1="7579" x2="22073" y2="7579"/>
                        <a14:foregroundMark x1="22805" y1="25416" x2="22805" y2="25416"/>
                        <a14:foregroundMark x1="25000" y1="23013" x2="24146" y2="21904"/>
                        <a14:foregroundMark x1="22561" y1="15804" x2="22073" y2="14972"/>
                        <a14:foregroundMark x1="21220" y1="12292" x2="21220" y2="12292"/>
                        <a14:foregroundMark x1="22073" y1="10074" x2="22073" y2="10074"/>
                        <a14:foregroundMark x1="27439" y1="20518" x2="27439" y2="20518"/>
                        <a14:foregroundMark x1="27439" y1="19686" x2="27683" y2="20333"/>
                        <a14:foregroundMark x1="28780" y1="21165" x2="29390" y2="21904"/>
                        <a14:foregroundMark x1="29878" y1="22736" x2="29878" y2="23383"/>
                        <a14:foregroundMark x1="30366" y1="24584" x2="30732" y2="26063"/>
                        <a14:foregroundMark x1="30976" y1="27449" x2="31220" y2="28743"/>
                        <a14:foregroundMark x1="32073" y1="28928" x2="32805" y2="30776"/>
                        <a14:foregroundMark x1="33902" y1="31608" x2="35000" y2="32810"/>
                        <a14:foregroundMark x1="35610" y1="34288" x2="35610" y2="34288"/>
                        <a14:foregroundMark x1="33659" y1="31793" x2="33659" y2="28743"/>
                        <a14:foregroundMark x1="33659" y1="25416" x2="33659" y2="25416"/>
                        <a14:foregroundMark x1="31829" y1="23383" x2="31829" y2="23383"/>
                        <a14:foregroundMark x1="31463" y1="23752" x2="31463" y2="24399"/>
                        <a14:foregroundMark x1="31463" y1="25231" x2="32805" y2="26710"/>
                        <a14:foregroundMark x1="37683" y1="29575" x2="38537" y2="30314"/>
                        <a14:foregroundMark x1="39390" y1="31146" x2="43171" y2="33641"/>
                        <a14:foregroundMark x1="45610" y1="34011" x2="46707" y2="34473"/>
                        <a14:foregroundMark x1="38049" y1="29113" x2="36707" y2="26063"/>
                        <a14:foregroundMark x1="35610" y1="24861" x2="35610" y2="24861"/>
                        <a14:foregroundMark x1="35610" y1="24861" x2="44512" y2="31423"/>
                        <a14:foregroundMark x1="46707" y1="32625" x2="48780" y2="34011"/>
                        <a14:foregroundMark x1="48780" y1="34011" x2="48537" y2="32810"/>
                        <a14:foregroundMark x1="45610" y1="30129" x2="40488" y2="27911"/>
                        <a14:foregroundMark x1="36707" y1="26710" x2="36707" y2="26710"/>
                        <a14:foregroundMark x1="35610" y1="25231" x2="37195" y2="26248"/>
                        <a14:foregroundMark x1="40488" y1="27911" x2="50732" y2="33457"/>
                        <a14:foregroundMark x1="50732" y1="33457" x2="50732" y2="33457"/>
                        <a14:foregroundMark x1="52073" y1="34473" x2="52927" y2="35305"/>
                        <a14:foregroundMark x1="52927" y1="33826" x2="40488" y2="26433"/>
                        <a14:foregroundMark x1="40122" y1="26248" x2="40122" y2="26248"/>
                        <a14:foregroundMark x1="40122" y1="26248" x2="41220" y2="26895"/>
                        <a14:foregroundMark x1="43902" y1="28558" x2="49146" y2="33457"/>
                        <a14:foregroundMark x1="50488" y1="33641" x2="51829" y2="34473"/>
                        <a14:foregroundMark x1="48049" y1="30314" x2="44268" y2="28928"/>
                        <a14:foregroundMark x1="42561" y1="27726" x2="42561" y2="27726"/>
                        <a14:foregroundMark x1="42317" y1="27449" x2="42317" y2="27449"/>
                        <a14:foregroundMark x1="47439" y1="31146" x2="54024" y2="34843"/>
                        <a14:foregroundMark x1="57195" y1="36506" x2="60488" y2="37338"/>
                        <a14:foregroundMark x1="43415" y1="29113" x2="40122" y2="26710"/>
                        <a14:foregroundMark x1="38780" y1="25416" x2="38780" y2="25416"/>
                        <a14:foregroundMark x1="38780" y1="25416" x2="38049" y2="25046"/>
                        <a14:foregroundMark x1="36341" y1="24399" x2="32561" y2="23383"/>
                        <a14:foregroundMark x1="31220" y1="23013" x2="31220" y2="23013"/>
                        <a14:foregroundMark x1="39634" y1="25878" x2="47439" y2="30591"/>
                        <a14:foregroundMark x1="47439" y1="30591" x2="48293" y2="30591"/>
                        <a14:foregroundMark x1="50732" y1="30776" x2="61585" y2="36137"/>
                        <a14:foregroundMark x1="61585" y1="36137" x2="63659" y2="35305"/>
                        <a14:foregroundMark x1="64512" y1="34473" x2="61585" y2="33826"/>
                        <a14:foregroundMark x1="58902" y1="32440" x2="54268" y2="31978"/>
                        <a14:foregroundMark x1="49878" y1="30591" x2="49878" y2="30591"/>
                        <a14:foregroundMark x1="49634" y1="29575" x2="55000" y2="30591"/>
                        <a14:foregroundMark x1="57439" y1="31146" x2="66951" y2="36137"/>
                        <a14:foregroundMark x1="66951" y1="36137" x2="66951" y2="36137"/>
                        <a14:foregroundMark x1="67195" y1="36137" x2="55366" y2="31423"/>
                        <a14:foregroundMark x1="55366" y1="31423" x2="55366" y2="31423"/>
                        <a14:foregroundMark x1="50122" y1="29760" x2="50122" y2="29760"/>
                        <a14:foregroundMark x1="50122" y1="28281" x2="49634" y2="27726"/>
                        <a14:foregroundMark x1="47805" y1="26710" x2="47195" y2="28281"/>
                        <a14:foregroundMark x1="41463" y1="26248" x2="41463" y2="26248"/>
                        <a14:foregroundMark x1="43415" y1="25046" x2="43415" y2="25046"/>
                        <a14:foregroundMark x1="45366" y1="25046" x2="45366" y2="25046"/>
                        <a14:foregroundMark x1="45366" y1="25046" x2="45366" y2="25046"/>
                        <a14:foregroundMark x1="48293" y1="27079" x2="48780" y2="27911"/>
                        <a14:foregroundMark x1="50976" y1="28281" x2="52927" y2="28558"/>
                        <a14:foregroundMark x1="56951" y1="28743" x2="58537" y2="29298"/>
                        <a14:foregroundMark x1="61585" y1="29113" x2="62683" y2="29298"/>
                        <a14:foregroundMark x1="62073" y1="30591" x2="62073" y2="30591"/>
                        <a14:foregroundMark x1="60976" y1="30314" x2="60976" y2="30314"/>
                        <a14:foregroundMark x1="54512" y1="28928" x2="55854" y2="28558"/>
                        <a14:foregroundMark x1="65366" y1="25878" x2="65366" y2="25878"/>
                        <a14:foregroundMark x1="66463" y1="25878" x2="67195" y2="25878"/>
                        <a14:foregroundMark x1="62683" y1="24399" x2="62683" y2="24399"/>
                        <a14:foregroundMark x1="64756" y1="24030" x2="64756" y2="24030"/>
                        <a14:foregroundMark x1="65610" y1="22551" x2="65610" y2="22551"/>
                        <a14:foregroundMark x1="65610" y1="25416" x2="65610" y2="25416"/>
                        <a14:foregroundMark x1="65122" y1="25046" x2="65122" y2="25046"/>
                        <a14:foregroundMark x1="65122" y1="25046" x2="65122" y2="25046"/>
                        <a14:foregroundMark x1="13902" y1="7209" x2="13902" y2="7209"/>
                        <a14:foregroundMark x1="14512" y1="6192" x2="14512" y2="6192"/>
                        <a14:foregroundMark x1="16098" y1="7394" x2="16098" y2="7394"/>
                        <a14:foregroundMark x1="13415" y1="6377" x2="13415" y2="6377"/>
                        <a14:foregroundMark x1="15000" y1="5915" x2="15000" y2="5915"/>
                        <a14:foregroundMark x1="17195" y1="6377" x2="17195" y2="6377"/>
                        <a14:foregroundMark x1="21220" y1="7209" x2="21220" y2="7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7607">
            <a:off x="3270243" y="4749224"/>
            <a:ext cx="2137818" cy="2056968"/>
          </a:xfrm>
          <a:prstGeom prst="rect">
            <a:avLst/>
          </a:prstGeom>
        </p:spPr>
      </p:pic>
      <p:pic>
        <p:nvPicPr>
          <p:cNvPr id="25" name="Picture 24" descr="A horse running in the snow&#10;&#10;Description automatically generated">
            <a:extLst>
              <a:ext uri="{FF2B5EF4-FFF2-40B4-BE49-F238E27FC236}">
                <a16:creationId xmlns:a16="http://schemas.microsoft.com/office/drawing/2014/main" xmlns="" id="{6767217E-1E9A-4C82-9DCC-2D6966A4FD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24844" y1="34844" x2="24844" y2="34844"/>
                        <a14:foregroundMark x1="37969" y1="26094" x2="37969" y2="26094"/>
                        <a14:foregroundMark x1="31094" y1="62344" x2="31094" y2="62344"/>
                        <a14:foregroundMark x1="26563" y1="59531" x2="26563" y2="59531"/>
                        <a14:foregroundMark x1="26406" y1="63750" x2="26406" y2="63750"/>
                        <a14:foregroundMark x1="26563" y1="61406" x2="26563" y2="61406"/>
                        <a14:foregroundMark x1="26406" y1="61094" x2="26406" y2="61094"/>
                        <a14:foregroundMark x1="25469" y1="59219" x2="25469" y2="59219"/>
                        <a14:foregroundMark x1="25469" y1="59219" x2="25469" y2="59219"/>
                        <a14:foregroundMark x1="29375" y1="64688" x2="29375" y2="64688"/>
                        <a14:foregroundMark x1="59844" y1="71563" x2="59844" y2="71563"/>
                        <a14:foregroundMark x1="58594" y1="71406" x2="58594" y2="71406"/>
                        <a14:foregroundMark x1="58281" y1="70781" x2="58281" y2="70781"/>
                        <a14:foregroundMark x1="58125" y1="71563" x2="58125" y2="71563"/>
                        <a14:foregroundMark x1="57344" y1="71406" x2="57344" y2="71406"/>
                        <a14:foregroundMark x1="52188" y1="77188" x2="52188" y2="77188"/>
                        <a14:foregroundMark x1="75156" y1="75625" x2="75156" y2="75625"/>
                        <a14:foregroundMark x1="29219" y1="67500" x2="29219" y2="67500"/>
                        <a14:foregroundMark x1="27031" y1="71563" x2="27031" y2="71563"/>
                        <a14:foregroundMark x1="26719" y1="71250" x2="26719" y2="71250"/>
                        <a14:foregroundMark x1="26719" y1="70156" x2="26719" y2="70156"/>
                        <a14:foregroundMark x1="26563" y1="70313" x2="26563" y2="70313"/>
                        <a14:foregroundMark x1="26563" y1="72656" x2="26563" y2="72656"/>
                        <a14:foregroundMark x1="27031" y1="73438" x2="27031" y2="73438"/>
                        <a14:foregroundMark x1="27344" y1="74063" x2="27344" y2="74063"/>
                        <a14:foregroundMark x1="25781" y1="71719" x2="25781" y2="71719"/>
                        <a14:foregroundMark x1="25938" y1="69063" x2="25938" y2="69063"/>
                        <a14:foregroundMark x1="25313" y1="71719" x2="25313" y2="71719"/>
                        <a14:foregroundMark x1="25469" y1="72656" x2="25469" y2="72656"/>
                        <a14:foregroundMark x1="26094" y1="75313" x2="26094" y2="75313"/>
                        <a14:foregroundMark x1="26094" y1="70625" x2="26094" y2="70625"/>
                        <a14:foregroundMark x1="30625" y1="69063" x2="30625" y2="69063"/>
                        <a14:foregroundMark x1="26094" y1="69375" x2="26094" y2="69375"/>
                        <a14:foregroundMark x1="26094" y1="70156" x2="26094" y2="70156"/>
                        <a14:foregroundMark x1="25469" y1="71250" x2="25469" y2="71250"/>
                        <a14:foregroundMark x1="25313" y1="72031" x2="25313" y2="72031"/>
                        <a14:foregroundMark x1="25156" y1="73438" x2="25156" y2="73438"/>
                        <a14:foregroundMark x1="27031" y1="68281" x2="27031" y2="68281"/>
                        <a14:foregroundMark x1="25938" y1="69375" x2="25938" y2="70625"/>
                        <a14:foregroundMark x1="25781" y1="71250" x2="25781" y2="71250"/>
                        <a14:foregroundMark x1="25313" y1="72813" x2="25313" y2="74063"/>
                        <a14:foregroundMark x1="25313" y1="74063" x2="25313" y2="75000"/>
                        <a14:backgroundMark x1="28750" y1="61406" x2="28750" y2="6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24" y="4642535"/>
            <a:ext cx="2579447" cy="25794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5A4D3EB-4DD5-494D-BF76-8B65551850D9}"/>
              </a:ext>
            </a:extLst>
          </p:cNvPr>
          <p:cNvSpPr txBox="1"/>
          <p:nvPr/>
        </p:nvSpPr>
        <p:spPr>
          <a:xfrm>
            <a:off x="3143672" y="404664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hỏi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4: </a:t>
            </a:r>
            <a:r>
              <a:rPr lang="en-US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tất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bao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nhiêu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ngựa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sắp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đích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con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ngựa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trắng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đang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chạy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về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đứng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vị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thứ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mấy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7EB831B4-C17A-4C23-B7BA-B5C1B4DD9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63" b="90048" l="5682" r="94773">
                        <a14:foregroundMark x1="16250" y1="9952" x2="16250" y2="9952"/>
                        <a14:foregroundMark x1="12727" y1="9470" x2="12727" y2="9470"/>
                        <a14:foregroundMark x1="9205" y1="25201" x2="9205" y2="25201"/>
                        <a14:foregroundMark x1="5795" y1="28411" x2="5795" y2="28411"/>
                        <a14:foregroundMark x1="20909" y1="8507" x2="20909" y2="8507"/>
                        <a14:foregroundMark x1="91023" y1="52648" x2="91023" y2="52648"/>
                        <a14:foregroundMark x1="94886" y1="51525" x2="94886" y2="51525"/>
                        <a14:foregroundMark x1="39545" y1="89888" x2="39545" y2="89888"/>
                        <a14:foregroundMark x1="14886" y1="7223" x2="14886" y2="7223"/>
                        <a14:foregroundMark x1="62727" y1="90048" x2="62727" y2="9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671" y="4710684"/>
            <a:ext cx="1995100" cy="1412441"/>
          </a:xfrm>
          <a:prstGeom prst="rect">
            <a:avLst/>
          </a:prstGeom>
        </p:spPr>
      </p:pic>
      <p:pic>
        <p:nvPicPr>
          <p:cNvPr id="30" name="Picture 29" descr="A horse running in the snow&#10;&#10;Description automatically generated">
            <a:extLst>
              <a:ext uri="{FF2B5EF4-FFF2-40B4-BE49-F238E27FC236}">
                <a16:creationId xmlns:a16="http://schemas.microsoft.com/office/drawing/2014/main" xmlns="" id="{6767217E-1E9A-4C82-9DCC-2D6966A4FD3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24844" y1="34844" x2="24844" y2="34844"/>
                        <a14:foregroundMark x1="37969" y1="26094" x2="37969" y2="26094"/>
                        <a14:foregroundMark x1="31094" y1="62344" x2="31094" y2="62344"/>
                        <a14:foregroundMark x1="26563" y1="59531" x2="26563" y2="59531"/>
                        <a14:foregroundMark x1="26406" y1="63750" x2="26406" y2="63750"/>
                        <a14:foregroundMark x1="26563" y1="61406" x2="26563" y2="61406"/>
                        <a14:foregroundMark x1="26406" y1="61094" x2="26406" y2="61094"/>
                        <a14:foregroundMark x1="25469" y1="59219" x2="25469" y2="59219"/>
                        <a14:foregroundMark x1="25469" y1="59219" x2="25469" y2="59219"/>
                        <a14:foregroundMark x1="29375" y1="64688" x2="29375" y2="64688"/>
                        <a14:foregroundMark x1="59844" y1="71563" x2="59844" y2="71563"/>
                        <a14:foregroundMark x1="58594" y1="71406" x2="58594" y2="71406"/>
                        <a14:foregroundMark x1="58281" y1="70781" x2="58281" y2="70781"/>
                        <a14:foregroundMark x1="58125" y1="71563" x2="58125" y2="71563"/>
                        <a14:foregroundMark x1="57344" y1="71406" x2="57344" y2="71406"/>
                        <a14:foregroundMark x1="52188" y1="77188" x2="52188" y2="77188"/>
                        <a14:foregroundMark x1="75156" y1="75625" x2="75156" y2="75625"/>
                        <a14:foregroundMark x1="29219" y1="67500" x2="29219" y2="67500"/>
                        <a14:foregroundMark x1="27031" y1="71563" x2="27031" y2="71563"/>
                        <a14:foregroundMark x1="26719" y1="71250" x2="26719" y2="71250"/>
                        <a14:foregroundMark x1="26719" y1="70156" x2="26719" y2="70156"/>
                        <a14:foregroundMark x1="26563" y1="70313" x2="26563" y2="70313"/>
                        <a14:foregroundMark x1="26563" y1="72656" x2="26563" y2="72656"/>
                        <a14:foregroundMark x1="27031" y1="73438" x2="27031" y2="73438"/>
                        <a14:foregroundMark x1="27344" y1="74063" x2="27344" y2="74063"/>
                        <a14:foregroundMark x1="25781" y1="71719" x2="25781" y2="71719"/>
                        <a14:foregroundMark x1="25938" y1="69063" x2="25938" y2="69063"/>
                        <a14:foregroundMark x1="25313" y1="71719" x2="25313" y2="71719"/>
                        <a14:foregroundMark x1="25469" y1="72656" x2="25469" y2="72656"/>
                        <a14:foregroundMark x1="26094" y1="75313" x2="26094" y2="75313"/>
                        <a14:foregroundMark x1="26094" y1="70625" x2="26094" y2="70625"/>
                        <a14:foregroundMark x1="30625" y1="69063" x2="30625" y2="69063"/>
                        <a14:foregroundMark x1="26094" y1="69375" x2="26094" y2="69375"/>
                        <a14:foregroundMark x1="26094" y1="70156" x2="26094" y2="70156"/>
                        <a14:foregroundMark x1="25469" y1="71250" x2="25469" y2="71250"/>
                        <a14:foregroundMark x1="25313" y1="72031" x2="25313" y2="72031"/>
                        <a14:foregroundMark x1="25156" y1="73438" x2="25156" y2="73438"/>
                        <a14:foregroundMark x1="27031" y1="68281" x2="27031" y2="68281"/>
                        <a14:foregroundMark x1="25938" y1="69375" x2="25938" y2="70625"/>
                        <a14:foregroundMark x1="25781" y1="71250" x2="25781" y2="71250"/>
                        <a14:foregroundMark x1="25313" y1="72813" x2="25313" y2="74063"/>
                        <a14:foregroundMark x1="25313" y1="74063" x2="25313" y2="75000"/>
                        <a14:backgroundMark x1="28750" y1="61406" x2="28750" y2="61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394" y="4149080"/>
            <a:ext cx="1921215" cy="192121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7EB831B4-C17A-4C23-B7BA-B5C1B4DD9C0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063" b="90048" l="5682" r="94773">
                        <a14:foregroundMark x1="16250" y1="9952" x2="16250" y2="9952"/>
                        <a14:foregroundMark x1="12727" y1="9470" x2="12727" y2="9470"/>
                        <a14:foregroundMark x1="9205" y1="25201" x2="9205" y2="25201"/>
                        <a14:foregroundMark x1="5795" y1="28411" x2="5795" y2="28411"/>
                        <a14:foregroundMark x1="20909" y1="8507" x2="20909" y2="8507"/>
                        <a14:foregroundMark x1="91023" y1="52648" x2="91023" y2="52648"/>
                        <a14:foregroundMark x1="94886" y1="51525" x2="94886" y2="51525"/>
                        <a14:foregroundMark x1="39545" y1="89888" x2="39545" y2="89888"/>
                        <a14:foregroundMark x1="14886" y1="7223" x2="14886" y2="7223"/>
                        <a14:foregroundMark x1="62727" y1="90048" x2="62727" y2="90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155" y="4809779"/>
            <a:ext cx="1995100" cy="141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91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5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1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500"/>
                            </p:stCondLst>
                            <p:childTnLst>
                              <p:par>
                                <p:cTn id="12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500"/>
                            </p:stCondLst>
                            <p:childTnLst>
                              <p:par>
                                <p:cTn id="12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1" grpId="0" animBg="1"/>
      <p:bldP spid="41" grpId="1" animBg="1"/>
      <p:bldP spid="42" grpId="0" animBg="1"/>
      <p:bldP spid="42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9" grpId="0" animBg="1"/>
      <p:bldP spid="49" grpId="1" animBg="1"/>
      <p:bldP spid="50" grpId="0" animBg="1"/>
      <p:bldP spid="5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96688" y="6477"/>
            <a:ext cx="12288688" cy="6858000"/>
          </a:xfrm>
          <a:prstGeom prst="rect">
            <a:avLst/>
          </a:prstGeom>
        </p:spPr>
      </p:pic>
      <p:sp>
        <p:nvSpPr>
          <p:cNvPr id="5" name="Rectangle 4"/>
          <p:cNvSpPr/>
          <p:nvPr>
            <p:custDataLst>
              <p:tags r:id="rId2"/>
            </p:custDataLst>
          </p:nvPr>
        </p:nvSpPr>
        <p:spPr>
          <a:xfrm>
            <a:off x="3026376" y="2603814"/>
            <a:ext cx="739140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3200" dirty="0">
                <a:solidFill>
                  <a:srgbClr val="FF0000"/>
                </a:solidFill>
                <a:latin typeface="+mj-lt"/>
              </a:rPr>
              <a:t>Chúc các con chăm ngoan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+mj-lt"/>
              </a:rPr>
              <a:t>học giỏi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>
            <p:custDataLst>
              <p:tags r:id="rId3"/>
            </p:custDataLst>
          </p:nvPr>
        </p:nvSpPr>
        <p:spPr>
          <a:xfrm>
            <a:off x="2927649" y="1772817"/>
            <a:ext cx="6268063" cy="83099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 chân thành cảm ơn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4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2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1981200" y="2132856"/>
            <a:ext cx="8229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PTNT</a:t>
            </a:r>
          </a:p>
          <a:p>
            <a:pPr algn="just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" name="25">
            <a:extLst>
              <a:ext uri="{FF2B5EF4-FFF2-40B4-BE49-F238E27FC236}">
                <a16:creationId xmlns:a16="http://schemas.microsoft.com/office/drawing/2014/main" xmlns="" id="{1828BB29-6AC2-4153-B69A-ACAD65EFB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144" y="4869161"/>
            <a:ext cx="1077176" cy="143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7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xmlns="" id="{4AB9A513-FB9A-40B3-9161-4EDFB963F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92" y="-99392"/>
            <a:ext cx="12199491" cy="5715000"/>
          </a:xfrm>
          <a:prstGeom prst="rect">
            <a:avLst/>
          </a:prstGeom>
        </p:spPr>
      </p:pic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84304043"/>
              </p:ext>
            </p:extLst>
          </p:nvPr>
        </p:nvGraphicFramePr>
        <p:xfrm>
          <a:off x="1127448" y="404664"/>
          <a:ext cx="9073008" cy="5688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730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6886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1.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Kiến thức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-Trẻ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400" baseline="0" dirty="0">
                          <a:effectLst/>
                          <a:latin typeface="+mj-lt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biết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số 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7</a:t>
                      </a:r>
                      <a:r>
                        <a:rPr lang="vi-VN" sz="2400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2400" dirty="0">
                          <a:effectLst/>
                          <a:latin typeface="+mj-lt"/>
                        </a:rPr>
                        <a:t>số lượng và số thứ tự trong phạm vi 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7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2.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Kỹ năng: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Trẻ có kĩ năng đếm từ trái qua phải hoặc các hướng khác nhau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Xác định được vị trí của 1 đối tượng trong dãy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Biết chơi trò chơi đúng cách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3. </a:t>
                      </a:r>
                      <a:r>
                        <a:rPr lang="vi-VN" sz="2400" dirty="0"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Thái độ:</a:t>
                      </a:r>
                      <a:endParaRPr lang="en-US" sz="2400" dirty="0">
                        <a:solidFill>
                          <a:srgbClr val="FF0000"/>
                        </a:solidFill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- Biết giữ gìn đồ dùng cá nhân</a:t>
                      </a: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  <a:p>
                      <a:pPr marL="342900" indent="-34290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vi-VN" sz="24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Tích cực tham gia hoạt động, có tinh thần kỉ luật. </a:t>
                      </a:r>
                      <a:endParaRPr kumimoji="0" lang="en-US" sz="2400" kern="1200" dirty="0">
                        <a:solidFill>
                          <a:schemeClr val="dk1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endParaRPr lang="en-US" sz="24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113896" marR="113896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07322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2412FD0E-48DB-4838-AEF5-BB8C9F39D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2333"/>
            <a:ext cx="12192000" cy="685800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199456" y="62068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*Đồ dùng của cô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Đồ dùng có số lượng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T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hẻ số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1-7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Nhạc bài hát trong chủ đề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Lô tô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vi-VN" dirty="0">
                <a:latin typeface="Times New Roman" pitchFamily="18" charset="0"/>
                <a:cs typeface="Times New Roman" pitchFamily="18" charset="0"/>
              </a:rPr>
              <a:t>, thẻ số từ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1-7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vi-VN" dirty="0">
                <a:latin typeface="Times New Roman" pitchFamily="18" charset="0"/>
                <a:cs typeface="Times New Roman" pitchFamily="18" charset="0"/>
              </a:rPr>
              <a:t>- Tranh đồ dùng có số lượng khác nhau, lô tô nhóm đồ vật có SL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0" indent="0">
              <a:lnSpc>
                <a:spcPct val="115000"/>
              </a:lnSpc>
              <a:buNone/>
            </a:pPr>
            <a:endParaRPr lang="en-US" dirty="0">
              <a:latin typeface="+mj-lt"/>
              <a:ea typeface="Times New Roman"/>
              <a:cs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40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E38F369C-9482-4930-B799-4B1E7EA6E0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7568" y="1551563"/>
            <a:ext cx="8675773" cy="18774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000" b="1" dirty="0">
                <a:latin typeface="+mj-lt"/>
              </a:rPr>
              <a:t>Ôn nhận biết số lượng trong phạm vi 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22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6">
            <a:extLst>
              <a:ext uri="{FF2B5EF4-FFF2-40B4-BE49-F238E27FC236}">
                <a16:creationId xmlns:a16="http://schemas.microsoft.com/office/drawing/2014/main" xmlns="" id="{FA1B434D-34A2-4BF4-8726-A98D65D71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8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9" descr="Phố chợ thực phẩm hữu cơ với người dân.  Các quầy hàng ở chợ thực phẩm với trái cây và rau.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51" y="288117"/>
            <a:ext cx="992592" cy="810232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2017612" y="4720438"/>
            <a:ext cx="577460" cy="744179"/>
          </a:xfrm>
          <a:prstGeom prst="roundRect">
            <a:avLst>
              <a:gd name="adj" fmla="val 485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00CC"/>
                </a:solidFill>
              </a:rPr>
              <a:t>4</a:t>
            </a:r>
            <a:endParaRPr lang="en-US" sz="6600" b="1" dirty="0">
              <a:solidFill>
                <a:srgbClr val="0000CC"/>
              </a:solidFill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253983" y="4048759"/>
            <a:ext cx="682980" cy="89426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00CC"/>
                </a:solidFill>
              </a:rPr>
              <a:t>2</a:t>
            </a:r>
          </a:p>
        </p:txBody>
      </p:sp>
      <p:sp>
        <p:nvSpPr>
          <p:cNvPr id="41" name="Rounded Rectangle 40"/>
          <p:cNvSpPr/>
          <p:nvPr/>
        </p:nvSpPr>
        <p:spPr>
          <a:xfrm>
            <a:off x="1348980" y="1285413"/>
            <a:ext cx="661189" cy="894260"/>
          </a:xfrm>
          <a:prstGeom prst="roundRect">
            <a:avLst>
              <a:gd name="adj" fmla="val 1457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00CC"/>
                </a:solidFill>
              </a:rPr>
              <a:t>6</a:t>
            </a:r>
            <a:endParaRPr lang="en-US" sz="6600" b="1" dirty="0">
              <a:solidFill>
                <a:srgbClr val="0000CC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79EC7CC-D7FA-4F30-BFD6-64BF3F0BF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022" y="624855"/>
            <a:ext cx="1047420" cy="8549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044B2F53-3536-4D57-9032-F3515D71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285" y="96958"/>
            <a:ext cx="1085786" cy="886304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xmlns="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148" flipH="1">
            <a:off x="418015" y="5709385"/>
            <a:ext cx="1245418" cy="11941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91C13BB-71E6-4452-B269-46D115B984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257" y="5356683"/>
            <a:ext cx="1169693" cy="14968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E29AD92-B889-48ED-8D94-5021F7C91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0471" y="5303808"/>
            <a:ext cx="1169693" cy="149684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89AF5BCB-D6D7-4538-9E04-03FCE24B6E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7839" y="5313018"/>
            <a:ext cx="1169693" cy="1496848"/>
          </a:xfrm>
          <a:prstGeom prst="rect">
            <a:avLst/>
          </a:prstGeom>
        </p:spPr>
      </p:pic>
      <p:sp>
        <p:nvSpPr>
          <p:cNvPr id="28" name="Rounded Rectangle 40">
            <a:extLst>
              <a:ext uri="{FF2B5EF4-FFF2-40B4-BE49-F238E27FC236}">
                <a16:creationId xmlns:a16="http://schemas.microsoft.com/office/drawing/2014/main" xmlns="" id="{23865585-0924-4660-BD61-3D4C41DCEE9F}"/>
              </a:ext>
            </a:extLst>
          </p:cNvPr>
          <p:cNvSpPr/>
          <p:nvPr/>
        </p:nvSpPr>
        <p:spPr>
          <a:xfrm>
            <a:off x="11309250" y="5616033"/>
            <a:ext cx="661189" cy="894260"/>
          </a:xfrm>
          <a:prstGeom prst="roundRect">
            <a:avLst>
              <a:gd name="adj" fmla="val 1457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0000CC"/>
                </a:solidFill>
              </a:rPr>
              <a:t>3</a:t>
            </a:r>
          </a:p>
        </p:txBody>
      </p:sp>
      <p:pic>
        <p:nvPicPr>
          <p:cNvPr id="19" name="Picture 18" descr="Text&#10;&#10;Description automatically generated">
            <a:extLst>
              <a:ext uri="{FF2B5EF4-FFF2-40B4-BE49-F238E27FC236}">
                <a16:creationId xmlns:a16="http://schemas.microsoft.com/office/drawing/2014/main" xmlns="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08" y="5227868"/>
            <a:ext cx="1350853" cy="1350853"/>
          </a:xfrm>
          <a:prstGeom prst="rect">
            <a:avLst/>
          </a:prstGeom>
        </p:spPr>
      </p:pic>
      <p:sp>
        <p:nvSpPr>
          <p:cNvPr id="18" name="Rounded Rectangle 38">
            <a:extLst>
              <a:ext uri="{FF2B5EF4-FFF2-40B4-BE49-F238E27FC236}">
                <a16:creationId xmlns:a16="http://schemas.microsoft.com/office/drawing/2014/main" xmlns="" id="{A62C75E1-0AB4-47F0-A584-2CB7C813536E}"/>
              </a:ext>
            </a:extLst>
          </p:cNvPr>
          <p:cNvSpPr/>
          <p:nvPr/>
        </p:nvSpPr>
        <p:spPr>
          <a:xfrm>
            <a:off x="7519819" y="4871905"/>
            <a:ext cx="577460" cy="74417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0000CC"/>
                </a:solidFill>
              </a:rPr>
              <a:t>5</a:t>
            </a:r>
            <a:endParaRPr lang="en-US" sz="6600" b="1" dirty="0">
              <a:solidFill>
                <a:srgbClr val="0000CC"/>
              </a:solidFill>
            </a:endParaRPr>
          </a:p>
        </p:txBody>
      </p:sp>
      <p:pic>
        <p:nvPicPr>
          <p:cNvPr id="44" name="Picture 43" descr="A butterfly on a black background&#10;&#10;Description automatically generated">
            <a:extLst>
              <a:ext uri="{FF2B5EF4-FFF2-40B4-BE49-F238E27FC236}">
                <a16:creationId xmlns:a16="http://schemas.microsoft.com/office/drawing/2014/main" xmlns="" id="{E407CA25-F930-4172-B535-30B2081F57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23017">
            <a:off x="10312871" y="4449727"/>
            <a:ext cx="1169694" cy="796170"/>
          </a:xfrm>
          <a:prstGeom prst="rect">
            <a:avLst/>
          </a:prstGeom>
        </p:spPr>
      </p:pic>
      <p:pic>
        <p:nvPicPr>
          <p:cNvPr id="1026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26" y="624843"/>
            <a:ext cx="892992" cy="79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022547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895" y="2033264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190" y="75905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0381" y="436801"/>
            <a:ext cx="820984" cy="72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Táo Xanh Clip nghệ thuật - táo png tải về - Miễn phí trong suốt Xanh png  Tải về.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375" b="90000" l="10000" r="90000">
                        <a14:foregroundMark x1="52444" y1="20625" x2="52444" y2="20625"/>
                        <a14:foregroundMark x1="47111" y1="21000" x2="47111" y2="21000"/>
                        <a14:foregroundMark x1="45444" y1="29500" x2="45444" y2="29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5159" y="1174493"/>
            <a:ext cx="646825" cy="57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044B2F53-3536-4D57-9032-F3515D71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375" y="385502"/>
            <a:ext cx="1085786" cy="8863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044B2F53-3536-4D57-9032-F3515D715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37" y="42133"/>
            <a:ext cx="1085786" cy="886304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xmlns="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6148" flipH="1">
            <a:off x="1648490" y="5811394"/>
            <a:ext cx="1192375" cy="1143270"/>
          </a:xfrm>
          <a:prstGeom prst="rect">
            <a:avLst/>
          </a:prstGeom>
        </p:spPr>
      </p:pic>
      <p:pic>
        <p:nvPicPr>
          <p:cNvPr id="31" name="Picture 30" descr="A butterfly on a black background&#10;&#10;Description automatically generated">
            <a:extLst>
              <a:ext uri="{FF2B5EF4-FFF2-40B4-BE49-F238E27FC236}">
                <a16:creationId xmlns:a16="http://schemas.microsoft.com/office/drawing/2014/main" xmlns="" id="{35E5DAA8-B974-4C6C-9501-DA6487CACA3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679" y="4668447"/>
            <a:ext cx="1169695" cy="796170"/>
          </a:xfrm>
          <a:prstGeom prst="rect">
            <a:avLst/>
          </a:prstGeom>
        </p:spPr>
      </p:pic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xmlns="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4681" y="5449804"/>
            <a:ext cx="1063053" cy="1204856"/>
          </a:xfrm>
          <a:prstGeom prst="rect">
            <a:avLst/>
          </a:prstGeom>
        </p:spPr>
      </p:pic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xmlns="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290" y="5881704"/>
            <a:ext cx="1063512" cy="1204856"/>
          </a:xfrm>
          <a:prstGeom prst="rect">
            <a:avLst/>
          </a:prstGeom>
        </p:spPr>
      </p:pic>
      <p:pic>
        <p:nvPicPr>
          <p:cNvPr id="34" name="Picture 33" descr="Text&#10;&#10;Description automatically generated">
            <a:extLst>
              <a:ext uri="{FF2B5EF4-FFF2-40B4-BE49-F238E27FC236}">
                <a16:creationId xmlns:a16="http://schemas.microsoft.com/office/drawing/2014/main" xmlns="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4322" y="5924885"/>
            <a:ext cx="1063053" cy="1204856"/>
          </a:xfrm>
          <a:prstGeom prst="rect">
            <a:avLst/>
          </a:prstGeom>
        </p:spPr>
      </p:pic>
      <p:pic>
        <p:nvPicPr>
          <p:cNvPr id="35" name="Picture 34" descr="Shape&#10;&#10;Description automatically generated">
            <a:extLst>
              <a:ext uri="{FF2B5EF4-FFF2-40B4-BE49-F238E27FC236}">
                <a16:creationId xmlns:a16="http://schemas.microsoft.com/office/drawing/2014/main" xmlns="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350" flipH="1">
            <a:off x="2743864" y="5559733"/>
            <a:ext cx="1375066" cy="13184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879EC7CC-D7FA-4F30-BFD6-64BF3F0BF8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33" y="423622"/>
            <a:ext cx="1047420" cy="854987"/>
          </a:xfrm>
          <a:prstGeom prst="rect">
            <a:avLst/>
          </a:prstGeom>
        </p:spPr>
      </p:pic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xmlns="" id="{1B878EF9-87E7-4576-B63B-9E127BEE967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4219" r="94219">
                        <a14:foregroundMark x1="7969" y1="65313" x2="7969" y2="65313"/>
                        <a14:foregroundMark x1="4219" y1="65313" x2="4219" y2="65313"/>
                        <a14:foregroundMark x1="29375" y1="61406" x2="29375" y2="61406"/>
                        <a14:foregroundMark x1="23125" y1="58750" x2="23125" y2="58750"/>
                        <a14:foregroundMark x1="25156" y1="57969" x2="25156" y2="57969"/>
                        <a14:foregroundMark x1="37031" y1="36406" x2="37031" y2="36406"/>
                        <a14:foregroundMark x1="89688" y1="31875" x2="89688" y2="31875"/>
                        <a14:foregroundMark x1="94219" y1="35313" x2="94219" y2="35313"/>
                        <a14:foregroundMark x1="53438" y1="65000" x2="53438" y2="65000"/>
                        <a14:foregroundMark x1="56406" y1="64063" x2="56406" y2="64063"/>
                        <a14:foregroundMark x1="54375" y1="62500" x2="54375" y2="62500"/>
                        <a14:foregroundMark x1="54375" y1="57188" x2="54375" y2="57188"/>
                        <a14:foregroundMark x1="50156" y1="56563" x2="50156" y2="56563"/>
                        <a14:foregroundMark x1="52656" y1="54844" x2="52656" y2="54844"/>
                        <a14:foregroundMark x1="52500" y1="55781" x2="52500" y2="55781"/>
                        <a14:foregroundMark x1="52969" y1="58438" x2="52969" y2="58438"/>
                        <a14:foregroundMark x1="56094" y1="59219" x2="56094" y2="59219"/>
                        <a14:foregroundMark x1="48594" y1="58125" x2="48594" y2="58125"/>
                        <a14:foregroundMark x1="48594" y1="56250" x2="48594" y2="56250"/>
                        <a14:foregroundMark x1="52188" y1="59062" x2="52188" y2="59062"/>
                        <a14:foregroundMark x1="46875" y1="56719" x2="46875" y2="56719"/>
                        <a14:foregroundMark x1="46875" y1="60000" x2="46875" y2="60000"/>
                        <a14:foregroundMark x1="49531" y1="60938" x2="49531" y2="60938"/>
                        <a14:foregroundMark x1="46250" y1="61875" x2="46250" y2="61875"/>
                        <a14:foregroundMark x1="45000" y1="60156" x2="45000" y2="60156"/>
                        <a14:foregroundMark x1="45469" y1="64063" x2="45469" y2="64063"/>
                        <a14:foregroundMark x1="43438" y1="65781" x2="43438" y2="65781"/>
                        <a14:foregroundMark x1="45469" y1="67344" x2="45469" y2="67344"/>
                        <a14:foregroundMark x1="47344" y1="65469" x2="47344" y2="65469"/>
                        <a14:foregroundMark x1="39375" y1="64375" x2="39375" y2="64375"/>
                        <a14:foregroundMark x1="41406" y1="64844" x2="41563" y2="65469"/>
                        <a14:foregroundMark x1="42813" y1="68750" x2="42813" y2="68750"/>
                        <a14:foregroundMark x1="41406" y1="66875" x2="41406" y2="66875"/>
                        <a14:foregroundMark x1="39531" y1="65313" x2="39531" y2="65313"/>
                        <a14:foregroundMark x1="38594" y1="62344" x2="38594" y2="62344"/>
                        <a14:foregroundMark x1="90938" y1="61875" x2="90938" y2="6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701" y="5978099"/>
            <a:ext cx="1099360" cy="1204856"/>
          </a:xfrm>
          <a:prstGeom prst="rect">
            <a:avLst/>
          </a:prstGeom>
        </p:spPr>
      </p:pic>
      <p:pic>
        <p:nvPicPr>
          <p:cNvPr id="38" name="Picture 37" descr="Shape&#10;&#10;Description automatically generated">
            <a:extLst>
              <a:ext uri="{FF2B5EF4-FFF2-40B4-BE49-F238E27FC236}">
                <a16:creationId xmlns:a16="http://schemas.microsoft.com/office/drawing/2014/main" xmlns="" id="{8A6DB6EF-1AEC-47D2-B361-311F9E4DEC2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6628" r="92209">
                        <a14:foregroundMark x1="11395" y1="50814" x2="11395" y2="50814"/>
                        <a14:foregroundMark x1="6860" y1="56860" x2="7442" y2="56860"/>
                        <a14:foregroundMark x1="26163" y1="52326" x2="26163" y2="52326"/>
                        <a14:foregroundMark x1="24884" y1="53953" x2="24884" y2="53953"/>
                        <a14:foregroundMark x1="25349" y1="56977" x2="25349" y2="56977"/>
                        <a14:foregroundMark x1="33372" y1="44302" x2="33372" y2="44302"/>
                        <a14:foregroundMark x1="91395" y1="51512" x2="91395" y2="51512"/>
                        <a14:foregroundMark x1="92209" y1="65698" x2="92209" y2="6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2350" flipH="1">
            <a:off x="4068160" y="5838824"/>
            <a:ext cx="1189296" cy="114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22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28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24C6D6DC-DE22-4E2F-AE0D-1DB37F0AA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28"/>
            <a:ext cx="12192000" cy="6857143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01574"/>
              </p:ext>
            </p:extLst>
          </p:nvPr>
        </p:nvGraphicFramePr>
        <p:xfrm>
          <a:off x="839416" y="1124744"/>
          <a:ext cx="8280920" cy="338437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809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384377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r>
                        <a:rPr lang="vi-VN" sz="4000" b="1" dirty="0">
                          <a:effectLst/>
                          <a:latin typeface="+mj-lt"/>
                        </a:rPr>
                        <a:t>Nhận biết số </a:t>
                      </a:r>
                      <a:r>
                        <a:rPr lang="en-US" sz="4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vi-VN" sz="4000" b="1" dirty="0" smtClean="0">
                          <a:effectLst/>
                          <a:latin typeface="+mj-lt"/>
                        </a:rPr>
                        <a:t>, </a:t>
                      </a:r>
                      <a:r>
                        <a:rPr lang="vi-VN" sz="4000" b="1" dirty="0">
                          <a:effectLst/>
                          <a:latin typeface="+mj-lt"/>
                        </a:rPr>
                        <a:t>số lượng và số thứ tự trong phạm vi </a:t>
                      </a:r>
                      <a:r>
                        <a:rPr lang="en-US" sz="4000" b="1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40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None/>
                      </a:pPr>
                      <a:endParaRPr lang="en-US" sz="3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19967FF-9AD2-4936-A0B5-ACFEB68F443B}"/>
              </a:ext>
            </a:extLst>
          </p:cNvPr>
          <p:cNvSpPr/>
          <p:nvPr/>
        </p:nvSpPr>
        <p:spPr>
          <a:xfrm>
            <a:off x="407368" y="6434009"/>
            <a:ext cx="3456384" cy="388102"/>
          </a:xfrm>
          <a:prstGeom prst="rect">
            <a:avLst/>
          </a:prstGeom>
          <a:solidFill>
            <a:srgbClr val="5C2D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7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2" name="Picture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22549"/>
            <a:ext cx="1235743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9" y="3424239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12" descr="https://as.ftcdn.net/v1/pics/placeholders/spacer.gif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DD3A868-F252-4FC2-AD70-B1FF13AE63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9115" y="2935300"/>
            <a:ext cx="1283343" cy="14622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23D1AF5-AB90-4917-BD22-6B6CA196B7AC}"/>
              </a:ext>
            </a:extLst>
          </p:cNvPr>
          <p:cNvSpPr/>
          <p:nvPr/>
        </p:nvSpPr>
        <p:spPr>
          <a:xfrm>
            <a:off x="11395876" y="2994554"/>
            <a:ext cx="720080" cy="93610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.VnArial" panose="020B7200000000000000"/>
              </a:rPr>
              <a:t>7</a:t>
            </a:r>
            <a:endParaRPr lang="en-US" sz="6600" b="1" dirty="0">
              <a:solidFill>
                <a:srgbClr val="FF0000"/>
              </a:solidFill>
              <a:latin typeface=".VnArial" panose="020B720000000000000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BDFCE3C-6AFE-40CC-8017-52DFE6D953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52402" y="2897196"/>
            <a:ext cx="1311997" cy="14948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8542" y="2891739"/>
            <a:ext cx="1291980" cy="1472048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E3456186-0AF4-4101-80FF-49FEFCB807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24" y="2675733"/>
            <a:ext cx="3060095" cy="190405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19CDE373-9F44-4FEF-B2C2-589B19E9CAF9}"/>
              </a:ext>
            </a:extLst>
          </p:cNvPr>
          <p:cNvCxnSpPr>
            <a:cxnSpLocks/>
          </p:cNvCxnSpPr>
          <p:nvPr/>
        </p:nvCxnSpPr>
        <p:spPr>
          <a:xfrm flipH="1">
            <a:off x="1381670" y="4423041"/>
            <a:ext cx="8026698" cy="12571"/>
          </a:xfrm>
          <a:prstGeom prst="straightConnector1">
            <a:avLst/>
          </a:prstGeom>
          <a:ln w="7620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5972" y="2935300"/>
            <a:ext cx="1291980" cy="14720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9450" y="2994554"/>
            <a:ext cx="1291980" cy="1472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7545CC-93FA-4BBA-BD08-FEC6DB0B62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02" b="89946" l="10000" r="95667">
                        <a14:foregroundMark x1="66667" y1="2038" x2="66667" y2="2038"/>
                        <a14:foregroundMark x1="63833" y1="24185" x2="63833" y2="24185"/>
                        <a14:foregroundMark x1="57000" y1="25679" x2="57000" y2="25679"/>
                        <a14:foregroundMark x1="61833" y1="20924" x2="61833" y2="20924"/>
                        <a14:foregroundMark x1="73500" y1="24185" x2="73500" y2="24185"/>
                        <a14:foregroundMark x1="67667" y1="21739" x2="67667" y2="21739"/>
                        <a14:foregroundMark x1="59000" y1="18614" x2="59000" y2="18614"/>
                        <a14:foregroundMark x1="50167" y1="25000" x2="50167" y2="25000"/>
                        <a14:foregroundMark x1="28833" y1="37500" x2="28833" y2="37500"/>
                        <a14:foregroundMark x1="32833" y1="35190" x2="32833" y2="35190"/>
                        <a14:foregroundMark x1="44333" y1="35190" x2="44333" y2="35190"/>
                        <a14:foregroundMark x1="90000" y1="60462" x2="90000" y2="60462"/>
                        <a14:foregroundMark x1="95667" y1="67527" x2="95667" y2="67527"/>
                        <a14:foregroundMark x1="70500" y1="25679" x2="70500" y2="25679"/>
                        <a14:foregroundMark x1="61833" y1="23370" x2="61833" y2="23370"/>
                        <a14:foregroundMark x1="72500" y1="30435" x2="72500" y2="30435"/>
                        <a14:foregroundMark x1="28833" y1="33560" x2="28833" y2="33560"/>
                        <a14:foregroundMark x1="40500" y1="35190" x2="40500" y2="3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486" y="3028834"/>
            <a:ext cx="1291980" cy="147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-27384"/>
            <a:ext cx="1217496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245936" y="620688"/>
            <a:ext cx="2429092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300" b="1" dirty="0" smtClean="0">
                <a:solidFill>
                  <a:srgbClr val="0070C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41300" b="1" dirty="0">
              <a:solidFill>
                <a:srgbClr val="0070C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237" y="3424237"/>
            <a:ext cx="9526" cy="9526"/>
          </a:xfrm>
          <a:prstGeom prst="rect">
            <a:avLst/>
          </a:prstGeom>
        </p:spPr>
      </p:pic>
      <p:sp>
        <p:nvSpPr>
          <p:cNvPr id="17" name="Cloud 16"/>
          <p:cNvSpPr/>
          <p:nvPr/>
        </p:nvSpPr>
        <p:spPr>
          <a:xfrm rot="564431">
            <a:off x="7524747" y="656131"/>
            <a:ext cx="3382035" cy="1872208"/>
          </a:xfrm>
          <a:prstGeom prst="cloud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</a:t>
            </a:r>
            <a:endParaRPr lang="en-US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3637" y="3576637"/>
            <a:ext cx="9526" cy="95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331" y="69221"/>
            <a:ext cx="275721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400" b="1" dirty="0" smtClean="0">
                <a:solidFill>
                  <a:srgbClr val="7030A0"/>
                </a:solidFill>
                <a:latin typeface=".VnAvant" panose="020B7200000000000000" pitchFamily="34" charset="0"/>
                <a:cs typeface="Arial" panose="020B0604020202020204" pitchFamily="34" charset="0"/>
              </a:rPr>
              <a:t>7</a:t>
            </a:r>
            <a:endParaRPr lang="en-US" sz="34400" b="1" dirty="0">
              <a:solidFill>
                <a:srgbClr val="7030A0"/>
              </a:solidFill>
              <a:latin typeface=".VnAvant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7BB2CB7-13B9-48DA-AD8F-7961B6E6F73E}"/>
              </a:ext>
            </a:extLst>
          </p:cNvPr>
          <p:cNvSpPr/>
          <p:nvPr/>
        </p:nvSpPr>
        <p:spPr>
          <a:xfrm>
            <a:off x="4675476" y="1904802"/>
            <a:ext cx="2577275" cy="75080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arallelogram 7"/>
          <p:cNvSpPr/>
          <p:nvPr/>
        </p:nvSpPr>
        <p:spPr>
          <a:xfrm rot="874316">
            <a:off x="4975191" y="2320084"/>
            <a:ext cx="1850481" cy="3631568"/>
          </a:xfrm>
          <a:prstGeom prst="parallelogram">
            <a:avLst>
              <a:gd name="adj" fmla="val 4851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00547" y="5661248"/>
            <a:ext cx="1168825" cy="288032"/>
          </a:xfrm>
          <a:prstGeom prst="rect">
            <a:avLst/>
          </a:prstGeom>
          <a:solidFill>
            <a:srgbClr val="C3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47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010"/>
  <p:tag name="MMPROD_THEME_BG_IMAGE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JiN4QTsmI3hBO0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0.0&quot;&gt;&lt;object type=&quot;1&quot; unique_id=&quot;10001&quot;&gt;&lt;property id=&quot;20141&quot; value=&quot;so 6 t1&quot;/&gt;&lt;property id=&quot;20148&quot; value=&quot;5&quot;/&gt;&lt;property id=&quot;20184&quot; value=&quot;7&quot;/&gt;&lt;property id=&quot;20224&quot; value=&quot;D:\AP10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object type=&quot;8&quot; unique_id=&quot;10055&quot;&gt;&lt;/object&gt;&lt;object type=&quot;2&quot; unique_id=&quot;10056&quot;&gt;&lt;object type=&quot;3&quot; unique_id=&quot;10057&quot;&gt;&lt;property id=&quot;20148&quot; value=&quot;5&quot;/&gt;&lt;property id=&quot;20300&quot; value=&quot;Slide 1&quot;/&gt;&lt;property id=&quot;20307&quot; value=&quot;256&quot;/&gt;&lt;property id=&quot;20309&quot; value=&quot;-1&quot;/&gt;&lt;/object&gt;&lt;object type=&quot;3&quot; unique_id=&quot;10058&quot;&gt;&lt;property id=&quot;20148&quot; value=&quot;5&quot;/&gt;&lt;property id=&quot;20300&quot; value=&quot;Slide 7&quot;/&gt;&lt;property id=&quot;20307&quot; value=&quot;257&quot;/&gt;&lt;property id=&quot;20309&quot; value=&quot;-1&quot;/&gt;&lt;/object&gt;&lt;object type=&quot;3&quot; unique_id=&quot;10059&quot;&gt;&lt;property id=&quot;20148&quot; value=&quot;5&quot;/&gt;&lt;property id=&quot;20300&quot; value=&quot;Slide 8&quot;/&gt;&lt;property id=&quot;20307&quot; value=&quot;258&quot;/&gt;&lt;property id=&quot;20309&quot; value=&quot;-1&quot;/&gt;&lt;/object&gt;&lt;object type=&quot;3&quot; unique_id=&quot;10060&quot;&gt;&lt;property id=&quot;20148&quot; value=&quot;5&quot;/&gt;&lt;property id=&quot;20300&quot; value=&quot;Slide 9 - &amp;quot; &amp;quot;&quot;/&gt;&lt;property id=&quot;20307&quot; value=&quot;259&quot;/&gt;&lt;property id=&quot;20309&quot; value=&quot;-1&quot;/&gt;&lt;/object&gt;&lt;object type=&quot;3&quot; unique_id=&quot;10061&quot;&gt;&lt;property id=&quot;20148&quot; value=&quot;5&quot;/&gt;&lt;property id=&quot;20300&quot; value=&quot;Slide 10&quot;/&gt;&lt;property id=&quot;20307&quot; value=&quot;260&quot;/&gt;&lt;property id=&quot;20309&quot; value=&quot;-1&quot;/&gt;&lt;/object&gt;&lt;object type=&quot;3&quot; unique_id=&quot;10062&quot;&gt;&lt;property id=&quot;20148&quot; value=&quot;5&quot;/&gt;&lt;property id=&quot;20300&quot; value=&quot;Slide 11&quot;/&gt;&lt;property id=&quot;20307&quot; value=&quot;261&quot;/&gt;&lt;property id=&quot;20309&quot; value=&quot;-1&quot;/&gt;&lt;/object&gt;&lt;object type=&quot;3&quot; unique_id=&quot;10063&quot;&gt;&lt;property id=&quot;20148&quot; value=&quot;5&quot;/&gt;&lt;property id=&quot;20300&quot; value=&quot;Slide 12&quot;/&gt;&lt;property id=&quot;20307&quot; value=&quot;262&quot;/&gt;&lt;property id=&quot;20309&quot; value=&quot;-1&quot;/&gt;&lt;/object&gt;&lt;object type=&quot;3&quot; unique_id=&quot;10064&quot;&gt;&lt;property id=&quot;20148&quot; value=&quot;5&quot;/&gt;&lt;property id=&quot;20300&quot; value=&quot;Slide 13&quot;/&gt;&lt;property id=&quot;20307&quot; value=&quot;263&quot;/&gt;&lt;property id=&quot;20309&quot; value=&quot;-1&quot;/&gt;&lt;/object&gt;&lt;object type=&quot;3&quot; unique_id=&quot;10065&quot;&gt;&lt;property id=&quot;20148&quot; value=&quot;5&quot;/&gt;&lt;property id=&quot;20300&quot; value=&quot;Slide 14&quot;/&gt;&lt;property id=&quot;20307&quot; value=&quot;265&quot;/&gt;&lt;property id=&quot;20309&quot; value=&quot;-1&quot;/&gt;&lt;/object&gt;&lt;object type=&quot;3&quot; unique_id=&quot;10143&quot;&gt;&lt;property id=&quot;20148&quot; value=&quot;5&quot;/&gt;&lt;property id=&quot;20300&quot; value=&quot;Slide 2&quot;/&gt;&lt;property id=&quot;20307&quot; value=&quot;266&quot;/&gt;&lt;property id=&quot;20309&quot; value=&quot;-1&quot;/&gt;&lt;/object&gt;&lt;object type=&quot;3&quot; unique_id=&quot;10180&quot;&gt;&lt;property id=&quot;20148&quot; value=&quot;5&quot;/&gt;&lt;property id=&quot;20300&quot; value=&quot;Slide 4&quot;/&gt;&lt;property id=&quot;20307&quot; value=&quot;267&quot;/&gt;&lt;property id=&quot;20309&quot; value=&quot;-1&quot;/&gt;&lt;/object&gt;&lt;object type=&quot;3&quot; unique_id=&quot;10220&quot;&gt;&lt;property id=&quot;20148&quot; value=&quot;5&quot;/&gt;&lt;property id=&quot;20300&quot; value=&quot;Slide 3&quot;/&gt;&lt;property id=&quot;20307&quot; value=&quot;268&quot;/&gt;&lt;property id=&quot;20309&quot; value=&quot;-1&quot;/&gt;&lt;/object&gt;&lt;object type=&quot;3&quot; unique_id=&quot;10277&quot;&gt;&lt;property id=&quot;20148&quot; value=&quot;5&quot;/&gt;&lt;property id=&quot;20300&quot; value=&quot;Slide 5&quot;/&gt;&lt;property id=&quot;20307&quot; value=&quot;269&quot;/&gt;&lt;property id=&quot;20309&quot; value=&quot;-1&quot;/&gt;&lt;/object&gt;&lt;object type=&quot;3&quot; unique_id=&quot;10572&quot;&gt;&lt;property id=&quot;20148&quot; value=&quot;5&quot;/&gt;&lt;property id=&quot;20300&quot; value=&quot;Slide 6&quot;/&gt;&lt;property id=&quot;20307&quot; value=&quot;270&quot;/&gt;&lt;/object&gt;&lt;/object&gt;&lt;object type=&quot;10&quot; unique_id=&quot;10443&quot;&gt;&lt;object type=&quot;11&quot; unique_id=&quot;10444&quot;&gt;&lt;/object&gt;&lt;/object&gt;&lt;object type=&quot;4&quot; unique_id=&quot;10445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312154257,D:\New folder\so 6 t1_pptx\Media.ppcx"/>
  <p:tag name="HTML_SHAPEINFO" val="&lt;SlideThumbPath val=&quot;Slide10.PNG&quot;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36AC9CE9-1B86-4FE7-8977-03236EBE1D5A}&quot;/&gt;&lt;isInvalidForFieldText val=&quot;0&quot;/&gt;&lt;Image&gt;&lt;filename val=&quot;C:\Users\Admin\AppData\Local\Temp\PR\data\asimages\{36AC9CE9-1B86-4FE7-8977-03236EBE1D5A}_10.png&quot;/&gt;&lt;left val=&quot;197&quot;/&gt;&lt;top val=&quot;221&quot;/&gt;&lt;width val=&quot;325&quot;/&gt;&lt;height val=&quot;12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312154257,D:\New folder\so 6 t1_pptx\Media.ppcx"/>
  <p:tag name="HTML_SHAPEINFO" val="&lt;SlideThumbPath val=&quot;Slide13.PNG&quot;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3&quot;/&gt;&lt;lineCharCount val=&quot;37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FC58C789-FED5-4DD3-B46F-3B2630F764AD}_13.png&quot;/&gt;&lt;left val=&quot;57&quot;/&gt;&lt;top val=&quot;262&quot;/&gt;&lt;width val=&quot;594&quot;/&gt;&lt;height val=&quot;109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3918975-A265-418E-A9D7-EB8169E1B95E}_13.png&quot;/&gt;&lt;left val=&quot;71&quot;/&gt;&lt;top val=&quot;174&quot;/&gt;&lt;width val=&quot;532&quot;/&gt;&lt;height val=&quot;10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312154257,D:\New folder\so 6 t1_pptx\Media.ppcx"/>
  <p:tag name="HTML_SHAPEINFO" val="&lt;SlideThumbPath val=&quot;Slide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6&quot;/&gt;&lt;lineCharCount val=&quot;32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5ECC77E6-C994-46E9-BA2B-0009A9264A0A}_1.png&quot;/&gt;&lt;left val=&quot;0&quot;/&gt;&lt;top val=&quot;264&quot;/&gt;&lt;width val=&quot;712&quot;/&gt;&lt;height val=&quot;121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1&quot;/&gt;&lt;lineCharCount val=&quot;25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1E2E3EE6-99F5-4987-A5B1-018262DAF77E}_1.png&quot;/&gt;&lt;left val=&quot;24&quot;/&gt;&lt;top val=&quot;114&quot;/&gt;&lt;width val=&quot;697&quot;/&gt;&lt;height val=&quot;116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3&quot;/&gt;&lt;lineCharCount val=&quot;56&quot;/&gt;&lt;lineCharCount val=&quot;17&quot;/&gt;&lt;lineCharCount val=&quot;22&quot;/&gt;&lt;lineCharCount val=&quot;18&quot;/&gt;&lt;lineCharCount val=&quot;27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E9BFBA1D-23CF-411E-B33F-54BC9276D4C0}_2.png&quot;/&gt;&lt;left val=&quot;18&quot;/&gt;&lt;top val=&quot;115&quot;/&gt;&lt;width val=&quot;686&quot;/&gt;&lt;height val=&quot;3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1&quot; col=&quot;1&quot;&gt;&lt;linesCount val=&quot;9&quot;/&gt;&lt;lineCharCount val=&quot;11&quot;/&gt;&lt;lineCharCount val=&quot;54&quot;/&gt;&lt;lineCharCount val=&quot;11&quot;/&gt;&lt;lineCharCount val=&quot;63&quot;/&gt;&lt;lineCharCount val=&quot;49&quot;/&gt;&lt;lineCharCount val=&quot;31&quot;/&gt;&lt;lineCharCount val=&quot;11&quot;/&gt;&lt;lineCharCount val=&quot;31&quot;/&gt;&lt;lineCharCount val=&quot;53&quot;/&gt;&lt;/TableIndex&gt;&lt;/ShapeTextInfo&gt;"/>
  <p:tag name="HTML_SHAPEINFO" val="&lt;ThreeDShapeInfo&gt;&lt;uuid val=&quot;&quot;/&gt;&lt;isInvalidForFieldText val=&quot;0&quot;/&gt;&lt;Image&gt;&lt;filename val=&quot;C:\Users\Admin\AppData\Local\Temp\PR\data\asimages\{CF0307DA-D6FC-44E0-805F-1E0F625F832E}_3.png&quot;/&gt;&lt;left val=&quot;13&quot;/&gt;&lt;top val=&quot;107&quot;/&gt;&lt;width val=&quot;688&quot;/&gt;&lt;height val=&quot;391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312154257,D:\New folder\so 6 t1_pptx\Media.ppcx"/>
  <p:tag name="HTML_SHAPEINFO" val="&lt;SlideThumbPath val=&quot;Slide5.PNG&quot;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312154257,D:\New folder\so 6 t1_pptx\Media.ppcx"/>
  <p:tag name="HTML_SHAPEINFO" val="&lt;SlideThumbPath val=&quot;Slide5.PNG&quot;/&gt;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FFF0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468</Words>
  <Application>Microsoft Office PowerPoint</Application>
  <PresentationFormat>Custom</PresentationFormat>
  <Paragraphs>121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/>
  <cp:revision>25</cp:revision>
  <dcterms:created xsi:type="dcterms:W3CDTF">2017-10-29T12:28:54Z</dcterms:created>
  <dcterms:modified xsi:type="dcterms:W3CDTF">2023-11-29T02:13:36Z</dcterms:modified>
</cp:coreProperties>
</file>