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3.wav" ContentType="audio/wav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</p:sldMasterIdLst>
  <p:notesMasterIdLst>
    <p:notesMasterId r:id="rId25"/>
  </p:notesMasterIdLst>
  <p:sldIdLst>
    <p:sldId id="292" r:id="rId10"/>
    <p:sldId id="280" r:id="rId11"/>
    <p:sldId id="286" r:id="rId12"/>
    <p:sldId id="281" r:id="rId13"/>
    <p:sldId id="282" r:id="rId14"/>
    <p:sldId id="288" r:id="rId15"/>
    <p:sldId id="267" r:id="rId16"/>
    <p:sldId id="271" r:id="rId17"/>
    <p:sldId id="284" r:id="rId18"/>
    <p:sldId id="283" r:id="rId19"/>
    <p:sldId id="287" r:id="rId20"/>
    <p:sldId id="274" r:id="rId21"/>
    <p:sldId id="289" r:id="rId22"/>
    <p:sldId id="290" r:id="rId23"/>
    <p:sldId id="285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A2AFB-E0EC-4F65-B677-487C890E561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5D6CA-B7AA-423A-B721-0B2085A10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D6CA-B7AA-423A-B721-0B2085A106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4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D6CA-B7AA-423A-B721-0B2085A106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3D15CB-3276-4AF1-BE62-AF2E31B090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4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3D15CB-3276-4AF1-BE62-AF2E31B090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6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D2F5C-134A-4DC6-8D07-C7D330C4374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38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49C18D-ED52-4492-A657-C971F46A2F8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51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C505D-82BF-40F4-AFE7-2058E86741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06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70056-EC8A-4200-B655-991E01053C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6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0D097-00C6-4618-9147-D848852AAC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764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ACF9D-63C7-4662-873F-DE537D6BF2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607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26BB6-2632-45C7-923F-3AED4644E1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98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6FD38-5D0D-4B16-A74D-C612EDE96B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01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012A6-3A41-454E-865F-CBEC0DAEB5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329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85B4AC-B561-4F38-BA25-298F25C010D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88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B025E-CA81-44AA-8E31-74EF430CBE5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169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D2F5C-134A-4DC6-8D07-C7D330C4374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27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49C18D-ED52-4492-A657-C971F46A2F8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446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C505D-82BF-40F4-AFE7-2058E86741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555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70056-EC8A-4200-B655-991E01053C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33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0D097-00C6-4618-9147-D848852AAC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650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ACF9D-63C7-4662-873F-DE537D6BF2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64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26BB6-2632-45C7-923F-3AED4644E1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17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6FD38-5D0D-4B16-A74D-C612EDE96B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755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012A6-3A41-454E-865F-CBEC0DAEB5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22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85B4AC-B561-4F38-BA25-298F25C010D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4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B025E-CA81-44AA-8E31-74EF430CBE5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17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D2F5C-134A-4DC6-8D07-C7D330C4374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22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49C18D-ED52-4492-A657-C971F46A2F8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422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C505D-82BF-40F4-AFE7-2058E86741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359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70056-EC8A-4200-B655-991E01053C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503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0D097-00C6-4618-9147-D848852AAC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363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ACF9D-63C7-4662-873F-DE537D6BF2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89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26BB6-2632-45C7-923F-3AED4644E1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07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6FD38-5D0D-4B16-A74D-C612EDE96B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720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012A6-3A41-454E-865F-CBEC0DAEB5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423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85B4AC-B561-4F38-BA25-298F25C010D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818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B025E-CA81-44AA-8E31-74EF430CBE5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058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74ACE-0FBB-471D-822C-B6B642EF70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75509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414DC-EDB0-4BBF-9840-92A8CB4CFF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125635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C181B-5B42-42D7-A118-7FABB4A5D7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264099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FD309-A512-4FD6-A692-79C8A29D26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023809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C1DD6E-84FD-4A33-AD02-F693505E712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0868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A987C-6421-4663-919D-C854482394E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002880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666D6-ECE6-4B46-89EC-11C7E50411A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20767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56B0C5-01E8-4A5B-B594-D0A2B975B2B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96522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F33E3-2A28-415C-8064-48C121D017E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445177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CAB54-2A54-483D-864E-90A843B3BDE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8666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BD8B1-5771-4545-A206-299A811A73D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896046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74ACE-0FBB-471D-822C-B6B642EF70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677317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414DC-EDB0-4BBF-9840-92A8CB4CFF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7579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C181B-5B42-42D7-A118-7FABB4A5D7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269025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FD309-A512-4FD6-A692-79C8A29D26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8169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C1DD6E-84FD-4A33-AD02-F693505E712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196884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A987C-6421-4663-919D-C854482394E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1858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666D6-ECE6-4B46-89EC-11C7E50411A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510307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56B0C5-01E8-4A5B-B594-D0A2B975B2B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588323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F33E3-2A28-415C-8064-48C121D017E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700465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CAB54-2A54-483D-864E-90A843B3BDE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14517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BD8B1-5771-4545-A206-299A811A73D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067305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74ACE-0FBB-471D-822C-B6B642EF70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9859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414DC-EDB0-4BBF-9840-92A8CB4CFF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9717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C181B-5B42-42D7-A118-7FABB4A5D7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9935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FD309-A512-4FD6-A692-79C8A29D26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899198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C1DD6E-84FD-4A33-AD02-F693505E712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01391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A987C-6421-4663-919D-C854482394E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051758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666D6-ECE6-4B46-89EC-11C7E50411A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13813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56B0C5-01E8-4A5B-B594-D0A2B975B2B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899758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F33E3-2A28-415C-8064-48C121D017E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5746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CAB54-2A54-483D-864E-90A843B3BDE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790750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BD8B1-5771-4545-A206-299A811A73D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46612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74ACE-0FBB-471D-822C-B6B642EF70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20969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414DC-EDB0-4BBF-9840-92A8CB4CFF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2763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C181B-5B42-42D7-A118-7FABB4A5D7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66493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FD309-A512-4FD6-A692-79C8A29D26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767873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C1DD6E-84FD-4A33-AD02-F693505E712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802591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A987C-6421-4663-919D-C854482394E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320875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666D6-ECE6-4B46-89EC-11C7E50411A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28224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56B0C5-01E8-4A5B-B594-D0A2B975B2B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652051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F33E3-2A28-415C-8064-48C121D017E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093683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DCAB54-2A54-483D-864E-90A843B3BDE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112511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BD8B1-5771-4545-A206-299A811A73D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209922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9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773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61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33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623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886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809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089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803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402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1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b="0" i="0" u="none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08C646-E438-42C9-A23F-C35589AC894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EB3E25-1D2C-4911-9684-8A05A43E188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b="0" i="0" u="none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47F9C-EA92-4EF2-A4D6-7292A75D774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46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47F9C-EA92-4EF2-A4D6-7292A75D774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81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47F9C-EA92-4EF2-A4D6-7292A75D774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D93A2-B224-4583-A70A-DB022C8B398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3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D93A2-B224-4583-A70A-DB022C8B398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3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D93A2-B224-4583-A70A-DB022C8B398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38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D93A2-B224-4583-A70A-DB022C8B398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0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78F6025-937B-4F9C-9E8D-917D6676B9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BEAA56-CF8B-4382-BD72-CB39D09AA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6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10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0.jpe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jp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69269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031723"/>
            <a:ext cx="6552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6</a:t>
            </a:r>
          </a:p>
          <a:p>
            <a:pPr algn="ctr"/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truổi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65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py of 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8394700" y="292100"/>
            <a:ext cx="533400" cy="533400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7162800" y="838200"/>
            <a:ext cx="1295400" cy="2362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7620000" y="825500"/>
            <a:ext cx="927100" cy="26035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8153400" y="838200"/>
            <a:ext cx="4572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8763000" y="838200"/>
            <a:ext cx="2921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6781800" y="762000"/>
            <a:ext cx="1676400" cy="20574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8610600" y="838200"/>
            <a:ext cx="76200" cy="26670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6477000" y="762000"/>
            <a:ext cx="1905000" cy="1752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5867400" y="609600"/>
            <a:ext cx="2438400" cy="838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6019800" y="685800"/>
            <a:ext cx="2362200" cy="1371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6858000" y="0"/>
            <a:ext cx="2286000" cy="549275"/>
          </a:xfrm>
          <a:prstGeom prst="cloudCallout">
            <a:avLst>
              <a:gd name="adj1" fmla="val -33542"/>
              <a:gd name="adj2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7086600" cy="4114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0" cap="none" spc="0" normalizeH="0" baseline="0" noProof="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ĐÁP ÁN ĐÚNG</a:t>
            </a:r>
            <a:endParaRPr kumimoji="0" lang="en-US" sz="3600" b="0" i="0" u="none" strike="noStrike" kern="10" cap="none" spc="0" normalizeH="0" baseline="0" noProof="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097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86" y="324188"/>
            <a:ext cx="7886700" cy="1659217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36" y="1418765"/>
            <a:ext cx="1104561" cy="110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39" y="1448273"/>
            <a:ext cx="1104561" cy="110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00" y="1445777"/>
            <a:ext cx="1104561" cy="110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22" y="1454920"/>
            <a:ext cx="1104561" cy="110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61" y="1418765"/>
            <a:ext cx="1104561" cy="110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 descr="http://www.cliparthut.com/clip-arts/846/green-t-shirt-clip-art-84629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78" y="1448273"/>
            <a:ext cx="1104561" cy="110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41663" y="2883477"/>
            <a:ext cx="3262745" cy="1194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1. 4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60175" y="4343400"/>
            <a:ext cx="3262745" cy="1194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2. 5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74836" y="3446274"/>
            <a:ext cx="3262745" cy="1194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15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7147" y="5303997"/>
            <a:ext cx="914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4297" y="4982529"/>
            <a:ext cx="9144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7898598" y="5668330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12898" y="5532598"/>
            <a:ext cx="416719" cy="6238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7955747" y="5418298"/>
            <a:ext cx="5715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190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343150" y="857250"/>
            <a:ext cx="5086350" cy="2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975">
              <a:solidFill>
                <a:prstClr val="black"/>
              </a:solidFill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314373" y="374810"/>
            <a:ext cx="6343650" cy="5078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602" y="908032"/>
            <a:ext cx="914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5400" b="1" dirty="0">
                <a:solidFill>
                  <a:srgbClr val="FF0000"/>
                </a:solidFill>
                <a:latin typeface=".VnAvant"/>
                <a:cs typeface="Times New Roman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.VnAvan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55216" y="1401255"/>
            <a:ext cx="914400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  </a:t>
            </a:r>
            <a:r>
              <a:rPr lang="en-US" sz="4950" b="1" dirty="0">
                <a:solidFill>
                  <a:srgbClr val="FF0000"/>
                </a:solidFill>
                <a:latin typeface=".VnArial" pitchFamily="34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29475" y="2626319"/>
            <a:ext cx="97155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50" dirty="0">
                <a:solidFill>
                  <a:prstClr val="black">
                    <a:lumMod val="65000"/>
                    <a:lumOff val="35000"/>
                  </a:prstClr>
                </a:solidFill>
                <a:latin typeface=".VnArial" pitchFamily="34" charset="0"/>
              </a:rPr>
              <a:t>   </a:t>
            </a:r>
            <a:r>
              <a:rPr lang="en-US" sz="5400" b="1" dirty="0">
                <a:solidFill>
                  <a:srgbClr val="FF0000"/>
                </a:solidFill>
                <a:latin typeface=".VnArial" pitchFamily="34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29450" y="4914900"/>
            <a:ext cx="914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4593432"/>
            <a:ext cx="9144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7200901" y="5279233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15201" y="5143501"/>
            <a:ext cx="416719" cy="6238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7258050" y="5029201"/>
            <a:ext cx="5715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29150" y="6000751"/>
            <a:ext cx="28575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b="1" dirty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</a:rPr>
              <a:t>̒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15100" y="1771650"/>
            <a:ext cx="5715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prstClr val="black">
                    <a:lumMod val="75000"/>
                    <a:lumOff val="25000"/>
                  </a:prstClr>
                </a:solidFill>
                <a:latin typeface=".VnArial" pitchFamily="34" charset="0"/>
              </a:rPr>
              <a:t>1.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38438" y="2563157"/>
            <a:ext cx="119106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15100" y="3490739"/>
            <a:ext cx="800101" cy="359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3.</a:t>
            </a:r>
          </a:p>
        </p:txBody>
      </p:sp>
      <p:sp>
        <p:nvSpPr>
          <p:cNvPr id="35" name="Oval 34"/>
          <p:cNvSpPr/>
          <p:nvPr/>
        </p:nvSpPr>
        <p:spPr>
          <a:xfrm>
            <a:off x="1441752" y="1845103"/>
            <a:ext cx="3002946" cy="2732003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Content Placeholder 12" descr="02_01_01_0505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86" y="2144978"/>
            <a:ext cx="742950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ontent Placeholder 12" descr="02_01_01_0505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81" y="1888086"/>
            <a:ext cx="742950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ontent Placeholder 12" descr="02_01_01_0505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38" y="1802372"/>
            <a:ext cx="742950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12" descr="02_01_01_0505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23" y="2761127"/>
            <a:ext cx="742950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ontent Placeholder 12" descr="02_01_01_0505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04" y="3003590"/>
            <a:ext cx="742950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ontent Placeholder 12" descr="02_01_01_0505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45" y="3190738"/>
            <a:ext cx="742950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0556 L -0.27461 0.0909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500"/>
                            </p:stCondLst>
                            <p:childTnLst>
                              <p:par>
                                <p:cTn id="1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4" grpId="0"/>
      <p:bldP spid="36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11"/>
            <a:ext cx="9144000" cy="6858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66689"/>
            <a:ext cx="7985301" cy="55663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05" y="5259268"/>
            <a:ext cx="938904" cy="87165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74" y="5251667"/>
            <a:ext cx="938904" cy="87165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37" y="5251667"/>
            <a:ext cx="938904" cy="87165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08" y="5259268"/>
            <a:ext cx="938904" cy="87165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12" y="5279753"/>
            <a:ext cx="938904" cy="871654"/>
          </a:xfrm>
          <a:prstGeom prst="rect">
            <a:avLst/>
          </a:prstGeom>
        </p:spPr>
      </p:pic>
      <p:sp>
        <p:nvSpPr>
          <p:cNvPr id="106" name="Rounded Rectangle 105"/>
          <p:cNvSpPr/>
          <p:nvPr/>
        </p:nvSpPr>
        <p:spPr>
          <a:xfrm>
            <a:off x="8241205" y="5247300"/>
            <a:ext cx="903128" cy="936560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99" b="89860" l="9965" r="89860">
                        <a14:foregroundMark x1="40035" y1="34266" x2="40035" y2="34266"/>
                        <a14:foregroundMark x1="40035" y1="34266" x2="40035" y2="34266"/>
                        <a14:foregroundMark x1="40909" y1="30769" x2="40909" y2="30769"/>
                        <a14:foregroundMark x1="40909" y1="30769" x2="40909" y2="30769"/>
                        <a14:foregroundMark x1="45804" y1="31643" x2="45804" y2="31643"/>
                        <a14:foregroundMark x1="39161" y1="37762" x2="39161" y2="37762"/>
                        <a14:foregroundMark x1="39685" y1="37762" x2="39685" y2="37762"/>
                        <a14:foregroundMark x1="64510" y1="37413" x2="64510" y2="37413"/>
                        <a14:foregroundMark x1="64510" y1="37413" x2="64510" y2="37413"/>
                        <a14:foregroundMark x1="64161" y1="32517" x2="64161" y2="32517"/>
                        <a14:foregroundMark x1="60664" y1="30769" x2="60664" y2="30769"/>
                        <a14:foregroundMark x1="58042" y1="32517" x2="58042" y2="32517"/>
                        <a14:foregroundMark x1="64510" y1="34615" x2="64510" y2="34615"/>
                        <a14:foregroundMark x1="38811" y1="30769" x2="38811" y2="3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99" y="4913249"/>
            <a:ext cx="1078277" cy="1322069"/>
          </a:xfrm>
          <a:prstGeom prst="rect">
            <a:avLst/>
          </a:prstGeom>
        </p:spPr>
      </p:pic>
      <p:sp>
        <p:nvSpPr>
          <p:cNvPr id="105" name="Rounded Rectangle 104"/>
          <p:cNvSpPr/>
          <p:nvPr/>
        </p:nvSpPr>
        <p:spPr>
          <a:xfrm>
            <a:off x="6329738" y="5993748"/>
            <a:ext cx="956749" cy="840241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4111" y="4141623"/>
            <a:ext cx="1508978" cy="1857660"/>
          </a:xfrm>
          <a:prstGeom prst="rect">
            <a:avLst/>
          </a:prstGeom>
        </p:spPr>
      </p:pic>
      <p:pic>
        <p:nvPicPr>
          <p:cNvPr id="15" name="Picture 14" descr="dong-ho-bao-thuc-17065_1_1.jpg">
            <a:extLst>
              <a:ext uri="{FF2B5EF4-FFF2-40B4-BE49-F238E27FC236}">
                <a16:creationId xmlns:a16="http://schemas.microsoft.com/office/drawing/2014/main" id="{A05B0599-D80F-3740-A65F-DB6D8D9CE93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884964"/>
            <a:ext cx="9144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15C165C-2089-BF4E-B255-1EEA7F7A14AD}"/>
              </a:ext>
            </a:extLst>
          </p:cNvPr>
          <p:cNvSpPr/>
          <p:nvPr/>
        </p:nvSpPr>
        <p:spPr>
          <a:xfrm>
            <a:off x="171450" y="1456464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1BFE11-D318-BC4E-9B6F-930506E57C8B}"/>
              </a:ext>
            </a:extLst>
          </p:cNvPr>
          <p:cNvSpPr/>
          <p:nvPr/>
        </p:nvSpPr>
        <p:spPr>
          <a:xfrm>
            <a:off x="171450" y="1456464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070A89-4B9B-2D4B-8F3D-2050459BA685}"/>
              </a:ext>
            </a:extLst>
          </p:cNvPr>
          <p:cNvSpPr/>
          <p:nvPr/>
        </p:nvSpPr>
        <p:spPr>
          <a:xfrm>
            <a:off x="171450" y="1456464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4C480C-3085-A74B-BD2D-DF6996754B19}"/>
              </a:ext>
            </a:extLst>
          </p:cNvPr>
          <p:cNvSpPr/>
          <p:nvPr/>
        </p:nvSpPr>
        <p:spPr>
          <a:xfrm>
            <a:off x="171450" y="1456464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3C9752-D559-8F49-8286-5BA51DC7200C}"/>
              </a:ext>
            </a:extLst>
          </p:cNvPr>
          <p:cNvSpPr/>
          <p:nvPr/>
        </p:nvSpPr>
        <p:spPr>
          <a:xfrm>
            <a:off x="171450" y="1456464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9616668-2470-B547-8D45-2AAE3753271D}"/>
              </a:ext>
            </a:extLst>
          </p:cNvPr>
          <p:cNvSpPr/>
          <p:nvPr/>
        </p:nvSpPr>
        <p:spPr>
          <a:xfrm>
            <a:off x="171450" y="1456464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34A3E5-374B-C941-B5C1-9B0189D6FD1D}"/>
              </a:ext>
            </a:extLst>
          </p:cNvPr>
          <p:cNvSpPr/>
          <p:nvPr/>
        </p:nvSpPr>
        <p:spPr>
          <a:xfrm>
            <a:off x="171450" y="1456464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3" name="Picture 22" descr="dong-ho-bao-thuc-17065_1_1.jpg">
            <a:extLst>
              <a:ext uri="{FF2B5EF4-FFF2-40B4-BE49-F238E27FC236}">
                <a16:creationId xmlns:a16="http://schemas.microsoft.com/office/drawing/2014/main" id="{FF85370A-3A7E-8B48-AB56-7FAAE6C888D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940962"/>
            <a:ext cx="9144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A0AFAF37-39A1-6F4F-AB5F-E2109C435D93}"/>
              </a:ext>
            </a:extLst>
          </p:cNvPr>
          <p:cNvSpPr/>
          <p:nvPr/>
        </p:nvSpPr>
        <p:spPr>
          <a:xfrm>
            <a:off x="171450" y="1477896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DDC0D2B-AAB7-8246-AAD6-CA0971E441F7}"/>
              </a:ext>
            </a:extLst>
          </p:cNvPr>
          <p:cNvSpPr/>
          <p:nvPr/>
        </p:nvSpPr>
        <p:spPr>
          <a:xfrm>
            <a:off x="171450" y="1477896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D7D0F37-26F8-1E4C-8C4C-E9E607A2AFCD}"/>
              </a:ext>
            </a:extLst>
          </p:cNvPr>
          <p:cNvSpPr/>
          <p:nvPr/>
        </p:nvSpPr>
        <p:spPr>
          <a:xfrm>
            <a:off x="171450" y="1477896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9851C7-4077-CA40-BE14-A67387A278A9}"/>
              </a:ext>
            </a:extLst>
          </p:cNvPr>
          <p:cNvSpPr/>
          <p:nvPr/>
        </p:nvSpPr>
        <p:spPr>
          <a:xfrm>
            <a:off x="171450" y="1477896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F0AF7F-C9BC-4547-8511-BC072CEBC20B}"/>
              </a:ext>
            </a:extLst>
          </p:cNvPr>
          <p:cNvSpPr/>
          <p:nvPr/>
        </p:nvSpPr>
        <p:spPr>
          <a:xfrm>
            <a:off x="171450" y="1477896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748B2E0-85B0-9E41-80CB-C2F05BE5B522}"/>
              </a:ext>
            </a:extLst>
          </p:cNvPr>
          <p:cNvSpPr/>
          <p:nvPr/>
        </p:nvSpPr>
        <p:spPr>
          <a:xfrm>
            <a:off x="171450" y="1477896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7FB279-9CA2-1944-96D9-BF8CBEC6AB25}"/>
              </a:ext>
            </a:extLst>
          </p:cNvPr>
          <p:cNvSpPr/>
          <p:nvPr/>
        </p:nvSpPr>
        <p:spPr>
          <a:xfrm>
            <a:off x="171450" y="1477896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882697"/>
            <a:ext cx="135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5015" y="1627489"/>
            <a:ext cx="2952374" cy="526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68860" y="2371091"/>
            <a:ext cx="2924684" cy="526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50708" y="3270065"/>
            <a:ext cx="2942836" cy="526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Pentagon 34"/>
          <p:cNvSpPr/>
          <p:nvPr/>
        </p:nvSpPr>
        <p:spPr bwMode="auto">
          <a:xfrm>
            <a:off x="611560" y="374810"/>
            <a:ext cx="7830941" cy="5078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.VnArial" pitchFamily="34" charset="0"/>
                <a:cs typeface="Times New Roman" pitchFamily="18" charset="0"/>
              </a:rPr>
              <a:t>C©u</a:t>
            </a:r>
            <a:r>
              <a:rPr lang="en-US" sz="2700" dirty="0">
                <a:solidFill>
                  <a:srgbClr val="00206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2060"/>
                </a:solidFill>
                <a:latin typeface=".VnArial" pitchFamily="34" charset="0"/>
                <a:cs typeface="Times New Roman" pitchFamily="18" charset="0"/>
              </a:rPr>
              <a:t>3.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00"/>
                            </p:stCondLst>
                            <p:childTnLst>
                              <p:par>
                                <p:cTn id="1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500"/>
                            </p:stCondLst>
                            <p:childTnLst>
                              <p:par>
                                <p:cTn id="1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4" grpId="0" animBg="1"/>
      <p:bldP spid="4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10" y="2947349"/>
            <a:ext cx="1647967" cy="160244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5680" y="1830972"/>
            <a:ext cx="1860777" cy="1149412"/>
            <a:chOff x="-208564" y="2544152"/>
            <a:chExt cx="1947970" cy="15325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8564" y="2544152"/>
              <a:ext cx="1947970" cy="153254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544167" y="3021954"/>
              <a:ext cx="500743" cy="5769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7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6</a:t>
              </a:r>
              <a:endParaRPr lang="en-US" sz="27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2006804" y="3508058"/>
            <a:ext cx="375557" cy="4327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dirty="0" smtClean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7" b="100000" l="0" r="100000">
                        <a14:foregroundMark x1="72823" y1="45093" x2="72823" y2="45093"/>
                        <a14:foregroundMark x1="74711" y1="47081" x2="74711" y2="47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87" y="3190065"/>
            <a:ext cx="1656484" cy="131216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263060" y="3629793"/>
            <a:ext cx="375557" cy="4327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dirty="0" smtClean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39328" y="1292661"/>
            <a:ext cx="1898150" cy="1058932"/>
            <a:chOff x="7994702" y="555685"/>
            <a:chExt cx="2075824" cy="14119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4702" y="555685"/>
              <a:ext cx="2075824" cy="1411909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8782242" y="1018683"/>
              <a:ext cx="500743" cy="5769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7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1</a:t>
              </a:r>
              <a:endParaRPr lang="en-US" sz="27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35977" y="3695085"/>
            <a:ext cx="2081368" cy="1299675"/>
            <a:chOff x="4990451" y="1403124"/>
            <a:chExt cx="1791264" cy="17329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51" y="1403124"/>
              <a:ext cx="1791264" cy="173290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5558552" y="1902373"/>
              <a:ext cx="500743" cy="5769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7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3</a:t>
              </a:r>
              <a:endParaRPr lang="en-US" sz="27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10800" y="2462653"/>
            <a:ext cx="2106210" cy="1167494"/>
            <a:chOff x="6360901" y="1491245"/>
            <a:chExt cx="2339175" cy="15566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901" y="1491245"/>
              <a:ext cx="2339175" cy="1556659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7107189" y="2062485"/>
              <a:ext cx="500743" cy="5769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7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2</a:t>
              </a:r>
              <a:endParaRPr lang="en-US" sz="27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5" name="Picture 24" descr="dong-ho-bao-thuc-17065_1_1.jpg">
            <a:extLst>
              <a:ext uri="{FF2B5EF4-FFF2-40B4-BE49-F238E27FC236}">
                <a16:creationId xmlns:a16="http://schemas.microsoft.com/office/drawing/2014/main" id="{7905733B-63BA-0246-86A3-8352F9041F7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15657" y="4572000"/>
            <a:ext cx="9144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3C1B741-7688-F948-A1D9-2330D0E638C0}"/>
              </a:ext>
            </a:extLst>
          </p:cNvPr>
          <p:cNvSpPr/>
          <p:nvPr/>
        </p:nvSpPr>
        <p:spPr>
          <a:xfrm>
            <a:off x="8387107" y="5143500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415C0A-63C8-F847-9014-D73C8D821EDE}"/>
              </a:ext>
            </a:extLst>
          </p:cNvPr>
          <p:cNvSpPr/>
          <p:nvPr/>
        </p:nvSpPr>
        <p:spPr>
          <a:xfrm>
            <a:off x="8387107" y="5143500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50D537-0B9D-E144-A6CE-6DEBC77FB95D}"/>
              </a:ext>
            </a:extLst>
          </p:cNvPr>
          <p:cNvSpPr/>
          <p:nvPr/>
        </p:nvSpPr>
        <p:spPr>
          <a:xfrm>
            <a:off x="8387107" y="5143500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3DD9C2-F7AB-374B-A9FA-C6D3337F9CE0}"/>
              </a:ext>
            </a:extLst>
          </p:cNvPr>
          <p:cNvSpPr/>
          <p:nvPr/>
        </p:nvSpPr>
        <p:spPr>
          <a:xfrm>
            <a:off x="8387107" y="5143500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A16420E-0C70-BE43-AFEB-5706827EDB36}"/>
              </a:ext>
            </a:extLst>
          </p:cNvPr>
          <p:cNvSpPr/>
          <p:nvPr/>
        </p:nvSpPr>
        <p:spPr>
          <a:xfrm>
            <a:off x="8387107" y="5143500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3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8D3AAE-FF98-C241-8852-8FA539AF55B7}"/>
              </a:ext>
            </a:extLst>
          </p:cNvPr>
          <p:cNvSpPr/>
          <p:nvPr/>
        </p:nvSpPr>
        <p:spPr>
          <a:xfrm>
            <a:off x="8387107" y="5143500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E198021-A2CB-024C-BFC3-B355CA9F00B9}"/>
              </a:ext>
            </a:extLst>
          </p:cNvPr>
          <p:cNvSpPr/>
          <p:nvPr/>
        </p:nvSpPr>
        <p:spPr>
          <a:xfrm>
            <a:off x="8387107" y="5143500"/>
            <a:ext cx="531019" cy="4869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33" name="Picture 32" descr="dong-ho-bao-thuc-17065_1_1.jpg">
            <a:extLst>
              <a:ext uri="{FF2B5EF4-FFF2-40B4-BE49-F238E27FC236}">
                <a16:creationId xmlns:a16="http://schemas.microsoft.com/office/drawing/2014/main" id="{F06B6B62-B392-B743-8460-F5104502D93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15657" y="4593432"/>
            <a:ext cx="9144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6007954D-8A00-E943-886F-083CF35FFE44}"/>
              </a:ext>
            </a:extLst>
          </p:cNvPr>
          <p:cNvSpPr/>
          <p:nvPr/>
        </p:nvSpPr>
        <p:spPr>
          <a:xfrm>
            <a:off x="8387107" y="5164932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075E06-C6CC-B140-B9BD-79EA46B81C31}"/>
              </a:ext>
            </a:extLst>
          </p:cNvPr>
          <p:cNvSpPr/>
          <p:nvPr/>
        </p:nvSpPr>
        <p:spPr>
          <a:xfrm>
            <a:off x="8387107" y="5164932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36B461-B210-E245-9882-17AF9A0D4CC9}"/>
              </a:ext>
            </a:extLst>
          </p:cNvPr>
          <p:cNvSpPr/>
          <p:nvPr/>
        </p:nvSpPr>
        <p:spPr>
          <a:xfrm>
            <a:off x="8387107" y="5164932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879544F-D3AA-D74A-9409-B7DA4C047AA9}"/>
              </a:ext>
            </a:extLst>
          </p:cNvPr>
          <p:cNvSpPr/>
          <p:nvPr/>
        </p:nvSpPr>
        <p:spPr>
          <a:xfrm>
            <a:off x="8387107" y="5164932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92635F4-C1C9-8247-A07C-9AEC2BA9197A}"/>
              </a:ext>
            </a:extLst>
          </p:cNvPr>
          <p:cNvSpPr/>
          <p:nvPr/>
        </p:nvSpPr>
        <p:spPr>
          <a:xfrm>
            <a:off x="8387107" y="5164932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3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58036B1-D8A1-D14B-A453-FF8AFA385EB5}"/>
              </a:ext>
            </a:extLst>
          </p:cNvPr>
          <p:cNvSpPr/>
          <p:nvPr/>
        </p:nvSpPr>
        <p:spPr>
          <a:xfrm>
            <a:off x="8387107" y="5164932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ED498E-2ACD-4840-818E-D45606698D62}"/>
              </a:ext>
            </a:extLst>
          </p:cNvPr>
          <p:cNvSpPr/>
          <p:nvPr/>
        </p:nvSpPr>
        <p:spPr>
          <a:xfrm>
            <a:off x="8387107" y="5164932"/>
            <a:ext cx="531019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786873" y="17159"/>
            <a:ext cx="2952374" cy="526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00718" y="760761"/>
            <a:ext cx="2924684" cy="526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82566" y="1659735"/>
            <a:ext cx="2942836" cy="526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682" y="5223690"/>
            <a:ext cx="7340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"/>
                            </p:stCondLst>
                            <p:childTnLst>
                              <p:par>
                                <p:cTn id="1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02108bg3md5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600200" y="3048000"/>
            <a:ext cx="5638800" cy="251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579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con chăm ngoan học giỏi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304800" y="990600"/>
            <a:ext cx="8610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0" cap="none" spc="0" normalizeH="0" baseline="0" noProof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C¶m ¬n c¸c c« ®· dù giê</a:t>
            </a:r>
            <a:endParaRPr kumimoji="0" lang="en-US" sz="3600" b="1" i="0" u="none" strike="noStrike" kern="10" cap="none" spc="0" normalizeH="0" baseline="0" noProof="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56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3" descr="200819217554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" y="-301074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Nhanh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1242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391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162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6781800" y="5486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Picture1nh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914">
            <a:off x="5867400" y="4343400"/>
            <a:ext cx="44005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ongmu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7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6477000" y="5105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914400" y="304800"/>
            <a:ext cx="68788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biểu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: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/>
            </a:r>
            <a:b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670184"/>
            <a:ext cx="7190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8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8433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41" y="1768433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54" y="1768433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67" y="1768433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80" y="1768433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93" y="1768433"/>
            <a:ext cx="1129346" cy="117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3528" y="11663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*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Nhận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6,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lượng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thứ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tự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phạm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vi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6256" y="1768433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6256" y="1780863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6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9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762000" y="6000750"/>
            <a:ext cx="7581900" cy="857250"/>
            <a:chOff x="528" y="3780"/>
            <a:chExt cx="4776" cy="540"/>
          </a:xfrm>
        </p:grpSpPr>
        <p:pic>
          <p:nvPicPr>
            <p:cNvPr id="18448" name="Picture 14" descr="C:\Users\NGOCTHANH\Desktop\anh dep\xsgs4074hd6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34" y="3150"/>
              <a:ext cx="54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14" descr="C:\Users\NGOCTHANH\Desktop\anh dep\xsgs4074hd6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8" y="3150"/>
              <a:ext cx="54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14" descr="C:\Users\NGOCTHANH\Desktop\anh dep\xsgs4074hd6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8" y="3150"/>
              <a:ext cx="54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685800" y="0"/>
            <a:ext cx="7581900" cy="857250"/>
            <a:chOff x="528" y="3780"/>
            <a:chExt cx="4776" cy="540"/>
          </a:xfrm>
        </p:grpSpPr>
        <p:pic>
          <p:nvPicPr>
            <p:cNvPr id="18445" name="Picture 14" descr="C:\Users\NGOCTHANH\Desktop\anh dep\xsgs4074hd6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34" y="3150"/>
              <a:ext cx="54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4" descr="C:\Users\NGOCTHANH\Desktop\anh dep\xsgs4074hd6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8" y="3150"/>
              <a:ext cx="54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4" descr="C:\Users\NGOCTHANH\Desktop\anh dep\xsgs4074hd6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8" y="3150"/>
              <a:ext cx="54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6" name="Picture 5" descr="C:\Users\NGOCTHANH\Desktop\anh dep\xsgs_24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Users\NGOCTHANH\Desktop\anh dep\xsgs_24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133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C:\Users\NGOCTHANH\Desktop\anh dep\xsgs_240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14"/>
          <p:cNvGrpSpPr>
            <a:grpSpLocks/>
          </p:cNvGrpSpPr>
          <p:nvPr/>
        </p:nvGrpSpPr>
        <p:grpSpPr bwMode="auto">
          <a:xfrm>
            <a:off x="0" y="0"/>
            <a:ext cx="762000" cy="6858000"/>
            <a:chOff x="0" y="0"/>
            <a:chExt cx="480" cy="4320"/>
          </a:xfrm>
        </p:grpSpPr>
        <p:pic>
          <p:nvPicPr>
            <p:cNvPr id="18442" name="Picture 5" descr="C:\Users\NGOCTHANH\Desktop\anh dep\xsgs_24021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5" descr="C:\Users\NGOCTHANH\Desktop\anh dep\xsgs_24021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48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5" descr="C:\Users\NGOCTHANH\Desktop\anh dep\xsgs_24021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0"/>
              <a:ext cx="48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0" name="Picture 19" descr="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4800" b="1" dirty="0" smtClean="0">
                <a:solidFill>
                  <a:srgbClr val="0000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309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133600" y="381000"/>
            <a:ext cx="4038600" cy="586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334000" y="1295400"/>
            <a:ext cx="533400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4139952" y="548680"/>
            <a:ext cx="45719" cy="4571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73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9653 C -0.00625 -0.11366 -0.01701 -0.13102 -0.03368 -0.14213 C -0.05017 -0.15371 -0.07483 -0.16111 -0.09392 -0.16551 C -0.11285 -0.16968 -0.13611 -0.16806 -0.14861 -0.16852 C -0.16094 -0.16968 -0.15295 -0.17222 -0.16753 -0.16852 C -0.18247 -0.16482 -0.21615 -0.1588 -0.23594 -0.14584 C -0.25608 -0.13264 -0.27465 -0.10972 -0.28837 -0.08982 C -0.30208 -0.06968 -0.30885 -0.05023 -0.31823 -0.02755 C -0.32778 -0.0044 -0.33802 0.02129 -0.34566 0.04815 C -0.3533 0.07523 -0.36076 0.10046 -0.36476 0.13356 C -0.36875 0.1662 -0.36979 0.21041 -0.37049 0.24514 C -0.37083 0.27893 -0.36944 0.30717 -0.36771 0.34004 C -0.36562 0.37315 -0.36701 0.40486 -0.3592 0.44514 C -0.35174 0.48611 -0.34566 0.54629 -0.32118 0.58333 C -0.29653 0.62037 -0.24896 0.65301 -0.21163 0.66759 C -0.17448 0.68333 -0.13142 0.68171 -0.0967 0.67176 C -0.06198 0.66157 -0.02691 0.6375 -0.00382 0.60949 C 0.01944 0.58194 0.03385 0.53287 0.04306 0.50486 C 0.05208 0.47639 0.05 0.46065 0.05104 0.43889 C 0.05191 0.4169 0.05417 0.3993 0.04844 0.37291 C 0.04306 0.34653 0.02865 0.3037 0.01823 0.28125 C 0.00764 0.25787 -0.00122 0.24907 -0.01441 0.23518 C -0.02795 0.22129 -0.04497 0.20833 -0.06111 0.19884 C -0.07691 0.18912 -0.09479 0.18055 -0.11042 0.17963 C -0.12604 0.17801 -0.13906 0.18426 -0.15417 0.18889 C -0.16892 0.19305 -0.1849 0.19791 -0.20087 0.20532 C -0.21684 0.2125 -0.22986 0.2125 -0.24983 0.23171 C -0.26997 0.25046 -0.30226 0.29398 -0.32118 0.32037 C -0.3401 0.34653 -0.35556 0.37685 -0.36215 0.38958 " pathEditMode="relative" rAng="0" ptsTypes="aaaaaaaaaaaaaaaaaaaaaaaaaaaaA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3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*</a:t>
            </a:r>
            <a:r>
              <a:rPr lang="en-US" b="1" dirty="0" err="1" smtClean="0">
                <a:solidFill>
                  <a:schemeClr val="tx1"/>
                </a:solidFill>
              </a:rPr>
              <a:t>Dạy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trẻ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đếm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thứ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tự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8433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68433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3016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42" y="1792657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62828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80" y="1790031"/>
            <a:ext cx="1129346" cy="117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80400" y="3350776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6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3356992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4683" y="3383501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8325" y="3367442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5246" y="3350776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21386" y="3365173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92594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*</a:t>
            </a:r>
            <a:r>
              <a:rPr lang="en-US" b="1" dirty="0" err="1" smtClean="0">
                <a:solidFill>
                  <a:schemeClr val="tx1"/>
                </a:solidFill>
              </a:rPr>
              <a:t>Dạy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trẻ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đếm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thứ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tự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8433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68433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3016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42" y="1792657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62828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80" y="1790031"/>
            <a:ext cx="1129346" cy="117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80400" y="3350776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.VnBlack" panose="020B7200000000000000" pitchFamily="34" charset="0"/>
              </a:rPr>
              <a:t>6</a:t>
            </a:r>
            <a:endParaRPr lang="en-US" sz="9600" dirty="0">
              <a:solidFill>
                <a:srgbClr val="FF0000"/>
              </a:solidFill>
              <a:latin typeface=".VnBlack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3356992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4683" y="3383501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.VnBlack" panose="020B7200000000000000" pitchFamily="34" charset="0"/>
              </a:rPr>
              <a:t>2</a:t>
            </a:r>
            <a:endParaRPr lang="en-US" sz="9600" dirty="0">
              <a:solidFill>
                <a:srgbClr val="FF0000"/>
              </a:solidFill>
              <a:latin typeface=".VnBlack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8325" y="3367442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5246" y="3350776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21386" y="3365173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99754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-0.00324 L 0.0118 -0.04325 C -0.00226 -0.05227 -0.02327 -0.05712 -0.04514 -0.05712 C -0.07014 -0.05712 -0.09011 -0.05227 -0.10417 -0.04325 L -0.17118 -0.00324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4 0.01017 L -0.02222 0.05018 C -0.00816 0.0592 0.01285 0.06406 0.03472 0.06406 C 0.05972 0.06406 0.07969 0.0592 0.09375 0.05018 L 0.16076 0.0101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00324 L -0.2875 -0.04325 C -0.30157 -0.05227 -0.32257 -0.05712 -0.34445 -0.05712 C -0.36945 -0.05712 -0.38941 -0.05227 -0.40348 -0.04325 L -0.47049 -0.00324 " pathEditMode="relative" rAng="10800000" ptsTypes="Fff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4 0.00879 L 0.12725 0.0488 C 0.14132 0.05782 0.16232 0.06268 0.1842 0.06268 C 0.2092 0.06268 0.22916 0.05782 0.24323 0.0488 L 0.31024 0.00879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b="0" i="0" u="none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TRẺ CẤT THEO YÊU CẦU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8433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68433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3016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42" y="1792657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62828"/>
            <a:ext cx="1058613" cy="11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80" y="1790031"/>
            <a:ext cx="1129346" cy="117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80400" y="3350776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.VnBlack" panose="020B7200000000000000" pitchFamily="34" charset="0"/>
              </a:rPr>
              <a:t>6</a:t>
            </a:r>
            <a:endParaRPr lang="en-US" sz="9600" dirty="0">
              <a:solidFill>
                <a:srgbClr val="FF0000"/>
              </a:solidFill>
              <a:latin typeface=".VnBlack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3356992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84683" y="3383501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.VnBlack" panose="020B7200000000000000" pitchFamily="34" charset="0"/>
              </a:rPr>
              <a:t>2</a:t>
            </a:r>
            <a:endParaRPr lang="en-US" sz="9600" dirty="0">
              <a:solidFill>
                <a:srgbClr val="FF0000"/>
              </a:solidFill>
              <a:latin typeface=".VnBlack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38325" y="3367442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35246" y="3350776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21386" y="3365173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64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py of 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8394700" y="292100"/>
            <a:ext cx="533400" cy="533400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7162800" y="838200"/>
            <a:ext cx="1295400" cy="2362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7620000" y="825500"/>
            <a:ext cx="927100" cy="26035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8153400" y="838200"/>
            <a:ext cx="4572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8763000" y="838200"/>
            <a:ext cx="2921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6781800" y="762000"/>
            <a:ext cx="1676400" cy="20574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8610600" y="838200"/>
            <a:ext cx="76200" cy="26670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6477000" y="762000"/>
            <a:ext cx="1905000" cy="1752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5867400" y="609600"/>
            <a:ext cx="2438400" cy="838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6019800" y="685800"/>
            <a:ext cx="2362200" cy="1371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6858000" y="0"/>
            <a:ext cx="2286000" cy="549275"/>
          </a:xfrm>
          <a:prstGeom prst="cloudCallout">
            <a:avLst>
              <a:gd name="adj1" fmla="val -33542"/>
              <a:gd name="adj2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940292" y="715963"/>
            <a:ext cx="7086600" cy="4114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noProof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kern="1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noProof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noProof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kern="1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noProof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kern="1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600" b="0" i="0" u="none" strike="noStrike" kern="10" cap="none" spc="0" normalizeH="0" baseline="0" noProof="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số đồ dùng có số lượng là 6</a:t>
            </a:r>
            <a:endParaRPr kumimoji="0" lang="en-US" sz="3600" b="0" i="0" u="none" strike="noStrike" kern="10" cap="none" spc="0" normalizeH="0" baseline="0" noProof="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400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6&quot;/&gt;&lt;property id=&quot;20307&quot; value=&quot;257&quot;/&gt;&lt;/object&gt;&lt;object type=&quot;3&quot; unique_id=&quot;10219&quot;&gt;&lt;property id=&quot;20148&quot; value=&quot;5&quot;/&gt;&lt;property id=&quot;20300&quot; value=&quot;Slide 3&quot;/&gt;&lt;property id=&quot;20307&quot; value=&quot;260&quot;/&gt;&lt;/object&gt;&lt;object type=&quot;3&quot; unique_id=&quot;10220&quot;&gt;&lt;property id=&quot;20148&quot; value=&quot;5&quot;/&gt;&lt;property id=&quot;20300&quot; value=&quot;Slide 4&quot;/&gt;&lt;property id=&quot;20307&quot; value=&quot;261&quot;/&gt;&lt;/object&gt;&lt;object type=&quot;3&quot; unique_id=&quot;10221&quot;&gt;&lt;property id=&quot;20148&quot; value=&quot;5&quot;/&gt;&lt;property id=&quot;20300&quot; value=&quot;Slide 5&quot;/&gt;&lt;property id=&quot;20307&quot; value=&quot;262&quot;/&gt;&lt;/object&gt;&lt;object type=&quot;3&quot; unique_id=&quot;10222&quot;&gt;&lt;property id=&quot;20148&quot; value=&quot;5&quot;/&gt;&lt;property id=&quot;20300&quot; value=&quot;Slide 7&quot;/&gt;&lt;property id=&quot;20307&quot; value=&quot;265&quot;/&gt;&lt;/object&gt;&lt;object type=&quot;3&quot; unique_id=&quot;10223&quot;&gt;&lt;property id=&quot;20148&quot; value=&quot;5&quot;/&gt;&lt;property id=&quot;20300&quot; value=&quot;Slide 8 - &amp;quot;*Dạy trẻ đếm thứ tự&amp;quot;&quot;/&gt;&lt;property id=&quot;20307&quot; value=&quot;267&quot;/&gt;&lt;/object&gt;&lt;object type=&quot;3&quot; unique_id=&quot;10224&quot;&gt;&lt;property id=&quot;20148&quot; value=&quot;5&quot;/&gt;&lt;property id=&quot;20300&quot; value=&quot;Slide 9 - &amp;quot;* Ôn luyện , củng cố&amp;quot;&quot;/&gt;&lt;property id=&quot;20307&quot; value=&quot;268&quot;/&gt;&lt;/object&gt;&lt;object type=&quot;3&quot; unique_id=&quot;10225&quot;&gt;&lt;property id=&quot;20148&quot; value=&quot;5&quot;/&gt;&lt;property id=&quot;20300&quot; value=&quot;Slide 10 - &amp;quot;Trò chơi &amp;quot;&quot;/&gt;&lt;property id=&quot;20307&quot; value=&quot;269&quot;/&gt;&lt;/object&gt;&lt;object type=&quot;3&quot; unique_id=&quot;10226&quot;&gt;&lt;property id=&quot;20148&quot; value=&quot;5&quot;/&gt;&lt;property id=&quot;20300&quot; value=&quot;Slide 11&quot;/&gt;&lt;property id=&quot;20307&quot; value=&quot;26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108257F-406F-4172-81B1-9D92D9811DC6}"/>
  <p:tag name="GENSWF_ADVANCE_TIME" val="6.501"/>
  <p:tag name="TIMING" val="|0.001|1|0.5|1|1|0.5|0.5|0.5|0.5|0.5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702</TotalTime>
  <Words>358</Words>
  <Application>Microsoft Office PowerPoint</Application>
  <PresentationFormat>On-screen Show (4:3)</PresentationFormat>
  <Paragraphs>126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.VnArial</vt:lpstr>
      <vt:lpstr>.VnAvant</vt:lpstr>
      <vt:lpstr>.VnBlack</vt:lpstr>
      <vt:lpstr>.VnTime</vt:lpstr>
      <vt:lpstr>Arial</vt:lpstr>
      <vt:lpstr>Calibri</vt:lpstr>
      <vt:lpstr>Calibri Light</vt:lpstr>
      <vt:lpstr>Georgia</vt:lpstr>
      <vt:lpstr>Times New Roman</vt:lpstr>
      <vt:lpstr>Verdana</vt:lpstr>
      <vt:lpstr>Wingdings</vt:lpstr>
      <vt:lpstr>Wingdings 2</vt:lpstr>
      <vt:lpstr>Civic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*Dạy trẻ đếm thứ tự</vt:lpstr>
      <vt:lpstr>*Dạy trẻ đếm thứ tự</vt:lpstr>
      <vt:lpstr>PowerPoint Presentation</vt:lpstr>
      <vt:lpstr>PowerPoint Presentation</vt:lpstr>
      <vt:lpstr>PowerPoint Presentation</vt:lpstr>
      <vt:lpstr>Câu 1: Có mấy chiếc áo dưới đây?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68</cp:revision>
  <dcterms:created xsi:type="dcterms:W3CDTF">2018-10-17T13:40:27Z</dcterms:created>
  <dcterms:modified xsi:type="dcterms:W3CDTF">2023-11-13T08:23:46Z</dcterms:modified>
</cp:coreProperties>
</file>