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68" r:id="rId5"/>
    <p:sldId id="269" r:id="rId6"/>
    <p:sldId id="270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4" y="0"/>
            <a:ext cx="91493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71800" y="219998"/>
            <a:ext cx="446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UBND QUẬN LONG BIÊN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5938" y="773996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TRƯỜNG MẦM NON LONG BIÊN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733" y="1625906"/>
            <a:ext cx="416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7098" y="3140968"/>
            <a:ext cx="4264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NBPB “ To –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487098" y="3705481"/>
            <a:ext cx="3615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24- 36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5177" y="4265684"/>
            <a:ext cx="360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84951" y="5229200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61" y="549903"/>
            <a:ext cx="4616137" cy="410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6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84951" y="5229200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11" y="620688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" y="0"/>
            <a:ext cx="9137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616137" cy="410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13" y="229316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67544" y="4311319"/>
            <a:ext cx="3456383" cy="56821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7830" y="4311319"/>
            <a:ext cx="4032448" cy="48515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" y="0"/>
            <a:ext cx="9137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3569" y="4382136"/>
            <a:ext cx="3456383" cy="56821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40417" y="4465188"/>
            <a:ext cx="4032448" cy="48515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5" y="980728"/>
            <a:ext cx="3526581" cy="29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84" y="1528483"/>
            <a:ext cx="1972960" cy="22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" y="0"/>
            <a:ext cx="9137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73" y="3140968"/>
            <a:ext cx="4409330" cy="33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880320" cy="243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" y="-250957"/>
            <a:ext cx="4139952" cy="367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80" y="-250957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81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ismail - [2010]</cp:lastModifiedBy>
  <cp:revision>12</cp:revision>
  <dcterms:created xsi:type="dcterms:W3CDTF">2023-11-02T08:33:24Z</dcterms:created>
  <dcterms:modified xsi:type="dcterms:W3CDTF">2023-11-13T13:10:59Z</dcterms:modified>
</cp:coreProperties>
</file>