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8" r:id="rId6"/>
    <p:sldId id="260" r:id="rId7"/>
    <p:sldId id="261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3" autoAdjust="0"/>
    <p:restoredTop sz="94660"/>
  </p:normalViewPr>
  <p:slideViewPr>
    <p:cSldViewPr snapToGrid="0">
      <p:cViewPr>
        <p:scale>
          <a:sx n="70" d="100"/>
          <a:sy n="70" d="100"/>
        </p:scale>
        <p:origin x="413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05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5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2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7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2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6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6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4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70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8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2E8F9-F1E3-4035-ABD5-614FF963E4B1}" type="datetimeFigureOut">
              <a:rPr lang="en-US" smtClean="0"/>
              <a:t>24/9/2023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9093A-B272-4551-8D0F-C9217FD1A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9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0149" y="296091"/>
            <a:ext cx="436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1944" y="1802674"/>
            <a:ext cx="7210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9954" y="3161211"/>
            <a:ext cx="4728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NBPB –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5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pic>
        <p:nvPicPr>
          <p:cNvPr id="3" name="CHÂN NÀO KHỎE HƠN (Hình minh họa theo lời bài há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69669"/>
            <a:ext cx="12192000" cy="692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84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0251" y="2124891"/>
            <a:ext cx="561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510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87485" y="350519"/>
            <a:ext cx="561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22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67" y="1920179"/>
            <a:ext cx="3376747" cy="33767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568" y="2633748"/>
            <a:ext cx="3537182" cy="249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5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87085" y="350519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178" y="1061357"/>
            <a:ext cx="4536622" cy="4536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3" y="1061357"/>
            <a:ext cx="4870677" cy="486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8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6860" y="2500009"/>
            <a:ext cx="569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4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1557" y="749030"/>
            <a:ext cx="6965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6" name="Picture 12" descr="https://bizweb.dktcdn.net/100/328/721/products/binh-tap-uong-nuoc-cho-be-gb-baby-1.jpg?v=1556167599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14333" y1="58167" x2="24000" y2="79833"/>
                        <a14:backgroundMark x1="27667" y1="57167" x2="29333" y2="6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01" y="1788984"/>
            <a:ext cx="1697319" cy="16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cf.shopee.vn/file/b1107431c9c55518c4f0c9a72dd497bb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6094" l="4063" r="90000">
                        <a14:backgroundMark x1="44219" y1="12969" x2="87500" y2="35469"/>
                        <a14:backgroundMark x1="68906" y1="33750" x2="80469" y2="34219"/>
                        <a14:backgroundMark x1="21094" y1="18125" x2="32813" y2="26250"/>
                        <a14:backgroundMark x1="11875" y1="22969" x2="18594" y2="44531"/>
                        <a14:backgroundMark x1="10469" y1="17344" x2="12500" y2="23594"/>
                        <a14:backgroundMark x1="21406" y1="21094" x2="22656" y2="24844"/>
                        <a14:backgroundMark x1="51875" y1="25469" x2="64063" y2="2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905">
            <a:off x="3947511" y="3903991"/>
            <a:ext cx="4203357" cy="303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se3.mm.bing.net/th?id=OIP.nCpMMal568IxU1Xa2zbqawHaHa&amp;pid=Api&amp;P=0&amp;h=18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50" y="1445144"/>
            <a:ext cx="2221163" cy="2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i.pinimg.com/736x/87/ec/58/87ec58a6d55f77f05fb5e8a60f7e14e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99" y="1424515"/>
            <a:ext cx="1916960" cy="19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4750" r="97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564" y="1647701"/>
            <a:ext cx="1816048" cy="18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6 L 0.30026 0.3085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0.12122 0.335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0.28372 0.3511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669"/>
            <a:ext cx="12192000" cy="70626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1" y="2100943"/>
            <a:ext cx="7053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6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9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flash/>
      </p:transition>
    </mc:Choice>
    <mc:Fallback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105</Words>
  <Application>Microsoft Office PowerPoint</Application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2023-09-24T10:08:17Z</dcterms:created>
  <dcterms:modified xsi:type="dcterms:W3CDTF">2023-09-24T11:14:07Z</dcterms:modified>
</cp:coreProperties>
</file>