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96" r:id="rId2"/>
    <p:sldId id="257" r:id="rId3"/>
    <p:sldId id="294" r:id="rId4"/>
    <p:sldId id="258" r:id="rId5"/>
    <p:sldId id="271" r:id="rId6"/>
    <p:sldId id="262" r:id="rId7"/>
    <p:sldId id="270" r:id="rId8"/>
    <p:sldId id="261" r:id="rId9"/>
    <p:sldId id="295" r:id="rId10"/>
    <p:sldId id="265" r:id="rId11"/>
    <p:sldId id="268" r:id="rId12"/>
    <p:sldId id="269" r:id="rId13"/>
    <p:sldId id="278" r:id="rId14"/>
    <p:sldId id="287" r:id="rId15"/>
    <p:sldId id="288" r:id="rId16"/>
    <p:sldId id="279" r:id="rId17"/>
    <p:sldId id="280" r:id="rId18"/>
    <p:sldId id="281" r:id="rId19"/>
    <p:sldId id="282" r:id="rId20"/>
    <p:sldId id="289" r:id="rId21"/>
    <p:sldId id="285"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A7C2"/>
    <a:srgbClr val="FBDAFF"/>
    <a:srgbClr val="E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8536" autoAdjust="0"/>
  </p:normalViewPr>
  <p:slideViewPr>
    <p:cSldViewPr>
      <p:cViewPr varScale="1">
        <p:scale>
          <a:sx n="65" d="100"/>
          <a:sy n="65" d="100"/>
        </p:scale>
        <p:origin x="-15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10/23/2023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10/23/2023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2873F7A-5D42-48A4-B6C0-7D9E5E16E01B}" type="datetime1">
              <a:rPr lang="en-US" smtClean="0"/>
              <a:pPr/>
              <a:t>10/23/2023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10/23/2023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10/23/2023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10/23/2023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523053-F313-4C52-993F-866E2BE4001C}" type="datetime1">
              <a:rPr lang="en-US" smtClean="0"/>
              <a:pPr/>
              <a:t>10/23/2023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10/23/2023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10/23/2023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10/23/2023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hyperlink" Target="G.A%20De%20con%20nhanh%20tri/G.A1.docx"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gi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a:t>
            </a:fld>
            <a:endParaRPr lang="en-US"/>
          </a:p>
        </p:txBody>
      </p:sp>
      <p:pic>
        <p:nvPicPr>
          <p:cNvPr id="5" name="Picture 4">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2" y="-2"/>
            <a:ext cx="9148864" cy="6858001"/>
          </a:xfrm>
          <a:prstGeom prst="rect">
            <a:avLst/>
          </a:prstGeom>
        </p:spPr>
      </p:pic>
      <p:sp>
        <p:nvSpPr>
          <p:cNvPr id="6" name="Rectangle 5"/>
          <p:cNvSpPr/>
          <p:nvPr/>
        </p:nvSpPr>
        <p:spPr>
          <a:xfrm>
            <a:off x="533400" y="268069"/>
            <a:ext cx="8001000" cy="707886"/>
          </a:xfrm>
          <a:prstGeom prst="rect">
            <a:avLst/>
          </a:prstGeom>
        </p:spPr>
        <p:txBody>
          <a:bodyPr wrap="square">
            <a:spAutoFit/>
          </a:bodyPr>
          <a:lstStyle/>
          <a:p>
            <a:pPr algn="ctr"/>
            <a:r>
              <a:rPr lang="en-US" sz="2000" b="1" smtClean="0">
                <a:solidFill>
                  <a:srgbClr val="FF0000"/>
                </a:solidFill>
                <a:latin typeface="Times New Roman" pitchFamily="18" charset="0"/>
                <a:cs typeface="Times New Roman" pitchFamily="18" charset="0"/>
              </a:rPr>
              <a:t>UBND QUẬN </a:t>
            </a:r>
            <a:r>
              <a:rPr lang="en-US" sz="2000" b="1" dirty="0">
                <a:solidFill>
                  <a:srgbClr val="FF0000"/>
                </a:solidFill>
                <a:latin typeface="Times New Roman" pitchFamily="18" charset="0"/>
                <a:cs typeface="Times New Roman" pitchFamily="18" charset="0"/>
              </a:rPr>
              <a:t>LONG BIÊN</a:t>
            </a:r>
          </a:p>
          <a:p>
            <a:pPr algn="ctr"/>
            <a:r>
              <a:rPr lang="en-US" sz="2000" b="1" dirty="0">
                <a:solidFill>
                  <a:srgbClr val="FF0000"/>
                </a:solidFill>
                <a:latin typeface="Times New Roman" pitchFamily="18" charset="0"/>
                <a:cs typeface="Times New Roman" pitchFamily="18" charset="0"/>
              </a:rPr>
              <a:t>TRƯỜNG MẦM NON </a:t>
            </a:r>
            <a:r>
              <a:rPr lang="vi-VN" sz="2000" b="1" dirty="0" smtClean="0">
                <a:solidFill>
                  <a:srgbClr val="FF0000"/>
                </a:solidFill>
                <a:latin typeface="Times New Roman" pitchFamily="18" charset="0"/>
                <a:cs typeface="Times New Roman" pitchFamily="18" charset="0"/>
              </a:rPr>
              <a:t>LONG BIÊN</a:t>
            </a:r>
            <a:endParaRPr lang="en-US" sz="2000" b="1" dirty="0">
              <a:solidFill>
                <a:srgbClr val="FF0000"/>
              </a:solidFill>
              <a:latin typeface="Times New Roman" pitchFamily="18" charset="0"/>
              <a:cs typeface="Times New Roman" pitchFamily="18" charset="0"/>
            </a:endParaRPr>
          </a:p>
        </p:txBody>
      </p:sp>
      <p:sp>
        <p:nvSpPr>
          <p:cNvPr id="8" name="Rectangle 7"/>
          <p:cNvSpPr/>
          <p:nvPr>
            <p:custDataLst>
              <p:tags r:id="rId1"/>
            </p:custDataLst>
          </p:nvPr>
        </p:nvSpPr>
        <p:spPr>
          <a:xfrm>
            <a:off x="1447800" y="1284982"/>
            <a:ext cx="6344917" cy="954107"/>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Lĩnh</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vực</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PHÁT TRIỂN NGÔN </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NGỮ</a:t>
            </a:r>
          </a:p>
          <a:p>
            <a:pPr algn="ct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Hoạt</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động</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Làm</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quen</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văn</a:t>
            </a:r>
            <a:r>
              <a:rPr lang="en-US" sz="28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28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học</a:t>
            </a:r>
            <a:endParaRPr lang="en-US" sz="2800" b="1" kern="10" cap="all" dirty="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sp>
        <p:nvSpPr>
          <p:cNvPr id="9" name="Rectangle 8"/>
          <p:cNvSpPr/>
          <p:nvPr>
            <p:custDataLst>
              <p:tags r:id="rId2"/>
            </p:custDataLst>
          </p:nvPr>
        </p:nvSpPr>
        <p:spPr>
          <a:xfrm>
            <a:off x="2084754" y="2239089"/>
            <a:ext cx="5203091" cy="187743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a:t>
            </a:r>
            <a:r>
              <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tài</a:t>
            </a:r>
            <a:endPar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Truyện</a:t>
            </a:r>
            <a:r>
              <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Dê con </a:t>
            </a: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trí</a:t>
            </a:r>
            <a:endParaRPr lang="vi-VN" sz="36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pPr algn="ctr"/>
            <a:r>
              <a:rPr lang="en-US" sz="2400" b="1" dirty="0" err="1"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Lứa</a:t>
            </a:r>
            <a:r>
              <a:rPr lang="en-US"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tuổi mẫu </a:t>
            </a:r>
            <a:r>
              <a:rPr lang="en-US" sz="2400" b="1" dirty="0" err="1"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giáo</a:t>
            </a:r>
            <a:r>
              <a:rPr lang="en-US"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vi-VN"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lớn</a:t>
            </a:r>
            <a:r>
              <a:rPr lang="en-US"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vi-VN"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5 - 6</a:t>
            </a:r>
            <a:r>
              <a:rPr lang="en-US" sz="2400" b="1" dirty="0" smtClean="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tuổi</a:t>
            </a:r>
            <a:endParaRPr lang="en-US" sz="2400" b="1" dirty="0">
              <a:ln w="11430">
                <a:solidFill>
                  <a:schemeClr val="tx1"/>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0" name="Rectangle 9"/>
          <p:cNvSpPr/>
          <p:nvPr/>
        </p:nvSpPr>
        <p:spPr>
          <a:xfrm>
            <a:off x="1758729" y="4084023"/>
            <a:ext cx="6243569"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Giáo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Nguyễn</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Thị</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Thanh Hoa</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6919864"/>
      </p:ext>
    </p:ext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144000" cy="923330"/>
          </a:xfrm>
          <a:prstGeom prst="rect">
            <a:avLst/>
          </a:prstGeom>
          <a:noFill/>
        </p:spPr>
        <p:txBody>
          <a:bodyPr wrap="square" lIns="91440" tIns="45720" rIns="91440" bIns="45720">
            <a:spAutoFit/>
          </a:bodyPr>
          <a:lstStyle/>
          <a:p>
            <a:pPr algn="just"/>
            <a:r>
              <a:rPr lang="en-US" b="1" dirty="0" smtClean="0">
                <a:ln w="1905"/>
                <a:solidFill>
                  <a:srgbClr val="0070C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endParaRPr lang="en-US" b="1" cap="none" spc="0" dirty="0">
              <a:ln w="1905"/>
              <a:solidFill>
                <a:srgbClr val="0070C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10</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solidFill>
                  <a:srgbClr val="FF0000"/>
                </a:solidFill>
              </a:rPr>
              <a:t>Mẹ</a:t>
            </a: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2"/>
            </p:custDataLst>
          </p:nvPr>
        </p:nvSpPr>
        <p:spPr>
          <a:xfrm>
            <a:off x="0" y="0"/>
            <a:ext cx="9144000" cy="1323439"/>
          </a:xfrm>
          <a:prstGeom prst="rect">
            <a:avLst/>
          </a:prstGeom>
          <a:noFill/>
        </p:spPr>
        <p:txBody>
          <a:bodyPr wrap="square" lIns="91440" tIns="45720" rIns="91440" bIns="45720">
            <a:spAutoFit/>
          </a:bodyPr>
          <a:lstStyle/>
          <a:p>
            <a:pPr algn="ctr"/>
            <a:r>
              <a:rPr lang="en-US" sz="2000" cap="none" spc="0" dirty="0" smtClean="0">
                <a:ln w="10541" cmpd="sng">
                  <a:solidFill>
                    <a:srgbClr val="FF0000"/>
                  </a:solidFill>
                  <a:prstDash val="solid"/>
                </a:ln>
                <a:solidFill>
                  <a:srgbClr val="0070C0"/>
                </a:solidFill>
                <a:effectLst/>
              </a:rPr>
              <a:t>     </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Dê con còn ngửi thấy mùi hôi không thơm như mùi sữa </a:t>
            </a:r>
            <a:r>
              <a:rPr lang="en-US" sz="2000" b="1" cap="none" spc="0" dirty="0" err="1"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mẹ</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a:t>
            </a:r>
            <a:r>
              <a:rPr lang="vi-VN"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 Nó bắc ghế nhìn qua khe cửa thấy đôi tai nhọn hoắt và lem luốc.</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 Thôi đúng </a:t>
            </a:r>
          </a:p>
          <a:p>
            <a:pPr algn="ct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là </a:t>
            </a:r>
            <a:r>
              <a:rPr lang="en-US" sz="2000" b="1" dirty="0" smtClean="0">
                <a:ln w="10541" cmpd="sng">
                  <a:solidFill>
                    <a:schemeClr val="tx2">
                      <a:lumMod val="50000"/>
                    </a:schemeClr>
                  </a:solidFill>
                  <a:prstDash val="solid"/>
                </a:ln>
                <a:solidFill>
                  <a:srgbClr val="0070C0"/>
                </a:solidFill>
                <a:latin typeface="Times New Roman" panose="02020603050405020304" pitchFamily="18" charset="0"/>
                <a:cs typeface="Times New Roman" panose="02020603050405020304" pitchFamily="18" charset="0"/>
              </a:rPr>
              <a:t>sói </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rồi:</a:t>
            </a:r>
            <a:r>
              <a:rPr lang="en-US" sz="2000" b="1" dirty="0" smtClean="0">
                <a:ln w="10541" cmpd="sng">
                  <a:solidFill>
                    <a:schemeClr val="tx2">
                      <a:lumMod val="50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Anh sói ơi anh hãy đi đi kẻo mẹ tôi về húc cho </a:t>
            </a:r>
            <a:r>
              <a:rPr lang="en-US" sz="2000" b="1" cap="none" spc="0" dirty="0" err="1"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anh</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 </a:t>
            </a:r>
            <a:r>
              <a:rPr lang="vi-VN"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vỡ bụng </a:t>
            </a:r>
            <a:r>
              <a:rPr lang="en-US" sz="2000" b="1" cap="none" spc="0" dirty="0" err="1"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bây</a:t>
            </a:r>
            <a:r>
              <a:rPr lang="en-US" sz="2000" b="1" cap="none" spc="0" dirty="0" smtClean="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rPr>
              <a:t> giờ. Chó sói sợ quá cúp duôi chuồn thẳng.</a:t>
            </a:r>
            <a:endParaRPr lang="en-US" sz="2000" b="1" cap="none" spc="0" dirty="0">
              <a:ln w="10541" cmpd="sng">
                <a:solidFill>
                  <a:schemeClr val="tx2">
                    <a:lumMod val="50000"/>
                  </a:schemeClr>
                </a:solidFill>
                <a:prstDash val="solid"/>
              </a:ln>
              <a:solidFill>
                <a:srgbClr val="0070C0"/>
              </a:solidFill>
              <a:effectLst/>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1343FAB6-A5F8-474D-8ABB-57D88090F101}" type="slidenum">
              <a:rPr lang="en-US" smtClean="0"/>
              <a:pPr/>
              <a:t>11</a:t>
            </a:fld>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23438"/>
            <a:ext cx="9123556" cy="553456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24161" y="1550020"/>
            <a:ext cx="9144000" cy="5334000"/>
          </a:xfrm>
          <a:prstGeom prst="rect">
            <a:avLst/>
          </a:prstGeom>
          <a:noFill/>
        </p:spPr>
      </p:pic>
      <p:sp>
        <p:nvSpPr>
          <p:cNvPr id="5" name="Horizontal Scroll 4"/>
          <p:cNvSpPr/>
          <p:nvPr>
            <p:custDataLst>
              <p:tags r:id="rId2"/>
            </p:custDataLst>
          </p:nvPr>
        </p:nvSpPr>
        <p:spPr>
          <a:xfrm>
            <a:off x="0" y="-3048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w="10541" cmpd="sng">
                  <a:solidFill>
                    <a:schemeClr val="tx2">
                      <a:lumMod val="50000"/>
                    </a:schemeClr>
                  </a:solidFill>
                  <a:prstDash val="solid"/>
                </a:ln>
                <a:solidFill>
                  <a:srgbClr val="0070C0"/>
                </a:solidFill>
              </a:rPr>
              <a:t>Vừa</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lúc</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đó</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dê</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mẹ</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về</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đến</a:t>
            </a:r>
            <a:r>
              <a:rPr lang="en-US" sz="2400" b="1" dirty="0" smtClean="0">
                <a:ln w="10541" cmpd="sng">
                  <a:solidFill>
                    <a:schemeClr val="tx2">
                      <a:lumMod val="50000"/>
                    </a:schemeClr>
                  </a:solidFill>
                  <a:prstDash val="solid"/>
                </a:ln>
                <a:solidFill>
                  <a:srgbClr val="0070C0"/>
                </a:solidFill>
              </a:rPr>
              <a:t>. Dê con tíu tít kể cho mẹ nghe truyện  chó sói đến lừa định ăn thịt dê con. </a:t>
            </a:r>
            <a:r>
              <a:rPr lang="en-US" sz="2400" b="1" dirty="0" err="1" smtClean="0">
                <a:ln w="10541" cmpd="sng">
                  <a:solidFill>
                    <a:schemeClr val="tx2">
                      <a:lumMod val="50000"/>
                    </a:schemeClr>
                  </a:solidFill>
                  <a:prstDash val="solid"/>
                </a:ln>
                <a:solidFill>
                  <a:srgbClr val="0070C0"/>
                </a:solidFill>
              </a:rPr>
              <a:t>Dê</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mẹ</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ôm</a:t>
            </a:r>
            <a:r>
              <a:rPr lang="en-US" sz="2400" b="1" dirty="0" smtClean="0">
                <a:ln w="10541" cmpd="sng">
                  <a:solidFill>
                    <a:schemeClr val="tx2">
                      <a:lumMod val="50000"/>
                    </a:schemeClr>
                  </a:solidFill>
                  <a:prstDash val="solid"/>
                </a:ln>
                <a:solidFill>
                  <a:srgbClr val="0070C0"/>
                </a:solidFill>
              </a:rPr>
              <a:t> con </a:t>
            </a:r>
            <a:r>
              <a:rPr lang="en-US" sz="2400" b="1" dirty="0" err="1" smtClean="0">
                <a:ln w="10541" cmpd="sng">
                  <a:solidFill>
                    <a:schemeClr val="tx2">
                      <a:lumMod val="50000"/>
                    </a:schemeClr>
                  </a:solidFill>
                  <a:prstDash val="solid"/>
                </a:ln>
                <a:solidFill>
                  <a:srgbClr val="0070C0"/>
                </a:solidFill>
              </a:rPr>
              <a:t>vào</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lòng</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khen</a:t>
            </a:r>
            <a:r>
              <a:rPr lang="en-US" sz="2400" b="1" dirty="0" smtClean="0">
                <a:ln w="10541" cmpd="sng">
                  <a:solidFill>
                    <a:schemeClr val="tx2">
                      <a:lumMod val="50000"/>
                    </a:schemeClr>
                  </a:solidFill>
                  <a:prstDash val="solid"/>
                </a:ln>
                <a:solidFill>
                  <a:srgbClr val="0070C0"/>
                </a:solidFill>
              </a:rPr>
              <a:t> con </a:t>
            </a:r>
            <a:r>
              <a:rPr lang="en-US" sz="2400" b="1" dirty="0" err="1" smtClean="0">
                <a:ln w="10541" cmpd="sng">
                  <a:solidFill>
                    <a:schemeClr val="tx2">
                      <a:lumMod val="50000"/>
                    </a:schemeClr>
                  </a:solidFill>
                  <a:prstDash val="solid"/>
                </a:ln>
                <a:solidFill>
                  <a:srgbClr val="0070C0"/>
                </a:solidFill>
              </a:rPr>
              <a:t>giỏi</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và</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cho</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dê</a:t>
            </a:r>
            <a:r>
              <a:rPr lang="en-US" sz="2400" b="1" dirty="0" smtClean="0">
                <a:ln w="10541" cmpd="sng">
                  <a:solidFill>
                    <a:schemeClr val="tx2">
                      <a:lumMod val="50000"/>
                    </a:schemeClr>
                  </a:solidFill>
                  <a:prstDash val="solid"/>
                </a:ln>
                <a:solidFill>
                  <a:srgbClr val="0070C0"/>
                </a:solidFill>
              </a:rPr>
              <a:t> con </a:t>
            </a:r>
            <a:r>
              <a:rPr lang="en-US" sz="2400" b="1" dirty="0" err="1" smtClean="0">
                <a:ln w="10541" cmpd="sng">
                  <a:solidFill>
                    <a:schemeClr val="tx2">
                      <a:lumMod val="50000"/>
                    </a:schemeClr>
                  </a:solidFill>
                  <a:prstDash val="solid"/>
                </a:ln>
                <a:solidFill>
                  <a:srgbClr val="0070C0"/>
                </a:solidFill>
              </a:rPr>
              <a:t>bú</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dòng</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sữa</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mát</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ngọt</a:t>
            </a:r>
            <a:r>
              <a:rPr lang="en-US" sz="2400" b="1" dirty="0" smtClean="0">
                <a:ln w="10541" cmpd="sng">
                  <a:solidFill>
                    <a:schemeClr val="tx2">
                      <a:lumMod val="50000"/>
                    </a:schemeClr>
                  </a:solidFill>
                  <a:prstDash val="solid"/>
                </a:ln>
                <a:solidFill>
                  <a:srgbClr val="0070C0"/>
                </a:solidFill>
              </a:rPr>
              <a:t> </a:t>
            </a:r>
            <a:r>
              <a:rPr lang="en-US" sz="2400" b="1" dirty="0" err="1" smtClean="0">
                <a:ln w="10541" cmpd="sng">
                  <a:solidFill>
                    <a:schemeClr val="tx2">
                      <a:lumMod val="50000"/>
                    </a:schemeClr>
                  </a:solidFill>
                  <a:prstDash val="solid"/>
                </a:ln>
                <a:solidFill>
                  <a:srgbClr val="0070C0"/>
                </a:solidFill>
              </a:rPr>
              <a:t>lành</a:t>
            </a:r>
            <a:r>
              <a:rPr lang="en-US" sz="2400" b="1" dirty="0" smtClean="0">
                <a:ln w="10541" cmpd="sng">
                  <a:solidFill>
                    <a:schemeClr val="tx2">
                      <a:lumMod val="50000"/>
                    </a:schemeClr>
                  </a:solidFill>
                  <a:prstDash val="solid"/>
                </a:ln>
                <a:solidFill>
                  <a:srgbClr val="0070C0"/>
                </a:solidFill>
              </a:rPr>
              <a:t>.</a:t>
            </a:r>
            <a:endParaRPr lang="en-US" sz="2400" b="1" dirty="0">
              <a:ln w="10541" cmpd="sng">
                <a:solidFill>
                  <a:schemeClr val="tx2">
                    <a:lumMod val="50000"/>
                  </a:schemeClr>
                </a:solidFill>
                <a:prstDash val="solid"/>
              </a:ln>
              <a:solidFill>
                <a:srgbClr val="0070C0"/>
              </a:solidFill>
            </a:endParaRP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12</a:t>
            </a:fld>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8586"/>
            <a:ext cx="9144001" cy="6876585"/>
          </a:xfrm>
          <a:prstGeom prst="rect">
            <a:avLst/>
          </a:prstGeom>
          <a:noFill/>
          <a:ln w="9525">
            <a:noFill/>
            <a:miter lim="800000"/>
            <a:headEnd/>
            <a:tailEnd/>
          </a:ln>
        </p:spPr>
      </p:pic>
      <p:sp>
        <p:nvSpPr>
          <p:cNvPr id="3" name="Content Placeholder 2"/>
          <p:cNvSpPr>
            <a:spLocks noGrp="1"/>
          </p:cNvSpPr>
          <p:nvPr>
            <p:ph idx="1"/>
          </p:nvPr>
        </p:nvSpPr>
        <p:spPr>
          <a:xfrm>
            <a:off x="2362200" y="762000"/>
            <a:ext cx="3886200" cy="685800"/>
          </a:xfrm>
        </p:spPr>
        <p:txBody>
          <a:bodyPr>
            <a:normAutofit lnSpcReduction="10000"/>
          </a:bodyPr>
          <a:lstStyle/>
          <a:p>
            <a:pPr algn="ctr"/>
            <a:r>
              <a:rPr lang="en-US" sz="4000" b="1" dirty="0" err="1" smtClean="0">
                <a:solidFill>
                  <a:srgbClr val="002060"/>
                </a:solidFill>
                <a:effectLst>
                  <a:outerShdw blurRad="38100" dist="38100" dir="2700000" algn="tl">
                    <a:srgbClr val="000000">
                      <a:alpha val="43137"/>
                    </a:srgbClr>
                  </a:outerShdw>
                </a:effectLst>
              </a:rPr>
              <a:t>Đàm</a:t>
            </a:r>
            <a:r>
              <a:rPr lang="en-US" sz="4000" b="1" dirty="0" smtClean="0">
                <a:solidFill>
                  <a:srgbClr val="002060"/>
                </a:solidFill>
                <a:effectLst>
                  <a:outerShdw blurRad="38100" dist="38100" dir="2700000" algn="tl">
                    <a:srgbClr val="000000">
                      <a:alpha val="43137"/>
                    </a:srgbClr>
                  </a:outerShdw>
                </a:effectLst>
              </a:rPr>
              <a:t> </a:t>
            </a:r>
            <a:r>
              <a:rPr lang="en-US" sz="4000" b="1" dirty="0" err="1" smtClean="0">
                <a:solidFill>
                  <a:srgbClr val="002060"/>
                </a:solidFill>
                <a:effectLst>
                  <a:outerShdw blurRad="38100" dist="38100" dir="2700000" algn="tl">
                    <a:srgbClr val="000000">
                      <a:alpha val="43137"/>
                    </a:srgbClr>
                  </a:outerShdw>
                </a:effectLst>
              </a:rPr>
              <a:t>thoại</a:t>
            </a:r>
            <a:endParaRPr lang="en-US" sz="4000" b="1" dirty="0" smtClean="0">
              <a:solidFill>
                <a:srgbClr val="002060"/>
              </a:solidFill>
              <a:effectLst>
                <a:outerShdw blurRad="38100" dist="38100" dir="2700000" algn="tl">
                  <a:srgbClr val="000000">
                    <a:alpha val="43137"/>
                  </a:srgbClr>
                </a:outerShdw>
              </a:effectLst>
            </a:endParaRP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13</a:t>
            </a:fld>
            <a:endParaRPr lang="en-US"/>
          </a:p>
        </p:txBody>
      </p:sp>
      <p:sp>
        <p:nvSpPr>
          <p:cNvPr id="5" name="Content Placeholder 2"/>
          <p:cNvSpPr txBox="1">
            <a:spLocks/>
          </p:cNvSpPr>
          <p:nvPr/>
        </p:nvSpPr>
        <p:spPr>
          <a:xfrm>
            <a:off x="838200" y="1885486"/>
            <a:ext cx="7315200" cy="685800"/>
          </a:xfrm>
          <a:prstGeom prst="rect">
            <a:avLst/>
          </a:prstGeom>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ctr"/>
            <a:r>
              <a:rPr lang="vi-VN" sz="2800" b="1" dirty="0" smtClean="0">
                <a:solidFill>
                  <a:srgbClr val="002060"/>
                </a:solidFill>
                <a:effectLst>
                  <a:outerShdw blurRad="38100" dist="38100" dir="2700000" algn="tl">
                    <a:srgbClr val="000000">
                      <a:alpha val="43137"/>
                    </a:srgbClr>
                  </a:outerShdw>
                </a:effectLst>
              </a:rPr>
              <a:t>Cô vừa kể cho các con nghe câu chuyện gì?</a:t>
            </a:r>
            <a:endParaRPr lang="en-US" sz="2800" b="1" dirty="0" smtClean="0">
              <a:solidFill>
                <a:srgbClr val="002060"/>
              </a:solidFill>
              <a:effectLst>
                <a:outerShdw blurRad="38100" dist="38100" dir="2700000" algn="tl">
                  <a:srgbClr val="000000">
                    <a:alpha val="43137"/>
                  </a:srgbClr>
                </a:outerShdw>
              </a:effectLst>
            </a:endParaRPr>
          </a:p>
          <a:p>
            <a:pPr algn="ctr">
              <a:buFont typeface="Wingdings 2"/>
              <a:buNone/>
            </a:pP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14</a:t>
            </a:fld>
            <a:endParaRPr lang="en-US"/>
          </a:p>
        </p:txBody>
      </p:sp>
      <p:sp>
        <p:nvSpPr>
          <p:cNvPr id="6" name="Rectangle 5"/>
          <p:cNvSpPr/>
          <p:nvPr/>
        </p:nvSpPr>
        <p:spPr>
          <a:xfrm>
            <a:off x="1524000" y="116265"/>
            <a:ext cx="6934199" cy="584775"/>
          </a:xfrm>
          <a:prstGeom prst="rect">
            <a:avLst/>
          </a:prstGeom>
        </p:spPr>
        <p:txBody>
          <a:bodyPr wrap="square">
            <a:spAutoFit/>
          </a:bodyPr>
          <a:lstStyle/>
          <a:p>
            <a:r>
              <a:rPr lang="en-US" sz="3200" b="1" dirty="0" smtClean="0">
                <a:solidFill>
                  <a:srgbClr val="0070C0"/>
                </a:solidFill>
              </a:rPr>
              <a:t>Trong câu truyện có </a:t>
            </a:r>
            <a:r>
              <a:rPr lang="en-US" sz="3200" b="1" dirty="0" err="1" smtClean="0">
                <a:solidFill>
                  <a:srgbClr val="0070C0"/>
                </a:solidFill>
              </a:rPr>
              <a:t>những</a:t>
            </a:r>
            <a:r>
              <a:rPr lang="en-US" sz="3200" b="1" dirty="0" smtClean="0">
                <a:solidFill>
                  <a:srgbClr val="0070C0"/>
                </a:solidFill>
              </a:rPr>
              <a:t> </a:t>
            </a:r>
            <a:r>
              <a:rPr lang="en-US" sz="3200" b="1" dirty="0" err="1" smtClean="0">
                <a:solidFill>
                  <a:srgbClr val="0070C0"/>
                </a:solidFill>
              </a:rPr>
              <a:t>ai</a:t>
            </a:r>
            <a:r>
              <a:rPr lang="en-US" sz="3200" b="1" dirty="0" smtClean="0">
                <a:solidFill>
                  <a:srgbClr val="0070C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3999"/>
            <a:ext cx="4114800" cy="52154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520282"/>
            <a:ext cx="4153480" cy="519684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15</a:t>
            </a:fld>
            <a:endParaRPr lang="en-US"/>
          </a:p>
        </p:txBody>
      </p:sp>
      <p:sp>
        <p:nvSpPr>
          <p:cNvPr id="6" name="Rectangle 5"/>
          <p:cNvSpPr/>
          <p:nvPr/>
        </p:nvSpPr>
        <p:spPr>
          <a:xfrm>
            <a:off x="409129" y="126753"/>
            <a:ext cx="8325741" cy="523220"/>
          </a:xfrm>
          <a:prstGeom prst="rect">
            <a:avLst/>
          </a:prstGeom>
        </p:spPr>
        <p:txBody>
          <a:bodyPr wrap="none">
            <a:spAutoFit/>
          </a:bodyPr>
          <a:lstStyle/>
          <a:p>
            <a:r>
              <a:rPr lang="en-US" sz="2800" b="1" dirty="0" smtClean="0">
                <a:solidFill>
                  <a:srgbClr val="0070C0"/>
                </a:solidFill>
              </a:rPr>
              <a:t>Trước khi đi kiếm ăn dê mẹ dặn dê con điều gì?</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 y="805718"/>
            <a:ext cx="9196502" cy="605228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96" y="0"/>
            <a:ext cx="8870795" cy="1143000"/>
          </a:xfrm>
        </p:spPr>
        <p:txBody>
          <a:bodyPr/>
          <a:lstStyle/>
          <a:p>
            <a:pPr algn="ctr"/>
            <a:r>
              <a:rPr lang="en-US" b="1" dirty="0" smtClean="0">
                <a:solidFill>
                  <a:srgbClr val="0070C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16</a:t>
            </a:fld>
            <a:endParaRPr lang="en-US"/>
          </a:p>
        </p:txBody>
      </p:sp>
      <p:grpSp>
        <p:nvGrpSpPr>
          <p:cNvPr id="8" name="Group 7"/>
          <p:cNvGrpSpPr/>
          <p:nvPr/>
        </p:nvGrpSpPr>
        <p:grpSpPr>
          <a:xfrm>
            <a:off x="381000" y="1602727"/>
            <a:ext cx="3752850" cy="4902820"/>
            <a:chOff x="-38100" y="1402501"/>
            <a:chExt cx="9144000" cy="545549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402501"/>
              <a:ext cx="9144000" cy="5455499"/>
            </a:xfrm>
            <a:prstGeom prst="rect">
              <a:avLst/>
            </a:prstGeom>
          </p:spPr>
        </p:pic>
        <p:sp>
          <p:nvSpPr>
            <p:cNvPr id="11" name="Rectangle 10"/>
            <p:cNvSpPr/>
            <p:nvPr/>
          </p:nvSpPr>
          <p:spPr>
            <a:xfrm>
              <a:off x="3733800" y="5715000"/>
              <a:ext cx="3124200" cy="609600"/>
            </a:xfrm>
            <a:prstGeom prst="rect">
              <a:avLst/>
            </a:prstGeom>
            <a:solidFill>
              <a:srgbClr val="FB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2727"/>
            <a:ext cx="4114799" cy="490282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250" fill="hold"/>
                                        <p:tgtEl>
                                          <p:spTgt spid="16"/>
                                        </p:tgtEl>
                                        <p:attrNameLst>
                                          <p:attrName>ppt_x</p:attrName>
                                        </p:attrNameLst>
                                      </p:cBhvr>
                                      <p:tavLst>
                                        <p:tav tm="0">
                                          <p:val>
                                            <p:strVal val="#ppt_x"/>
                                          </p:val>
                                        </p:tav>
                                        <p:tav tm="100000">
                                          <p:val>
                                            <p:strVal val="#ppt_x"/>
                                          </p:val>
                                        </p:tav>
                                      </p:tavLst>
                                    </p:anim>
                                    <p:anim calcmode="lin" valueType="num">
                                      <p:cBhvr additive="base">
                                        <p:cTn id="1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7" y="-22301"/>
            <a:ext cx="8839200" cy="1089102"/>
          </a:xfrm>
        </p:spPr>
        <p:txBody>
          <a:bodyPr/>
          <a:lstStyle/>
          <a:p>
            <a:pPr algn="ctr"/>
            <a:r>
              <a:rPr lang="en-US" b="1" dirty="0" smtClean="0">
                <a:solidFill>
                  <a:srgbClr val="0070C0"/>
                </a:solidFill>
              </a:rPr>
              <a:t>Chú dê con thông minh đã nghĩ ra cách gì để nhận ra sói ?</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07689"/>
            <a:ext cx="3787231" cy="24476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3633439"/>
            <a:ext cx="3829050" cy="2704321"/>
          </a:xfrm>
          <a:prstGeom prst="rect">
            <a:avLst/>
          </a:prstGeom>
        </p:spPr>
      </p:pic>
      <p:grpSp>
        <p:nvGrpSpPr>
          <p:cNvPr id="9" name="Group 8"/>
          <p:cNvGrpSpPr/>
          <p:nvPr/>
        </p:nvGrpSpPr>
        <p:grpSpPr>
          <a:xfrm>
            <a:off x="457200" y="1040780"/>
            <a:ext cx="3752850" cy="2514600"/>
            <a:chOff x="-38100" y="1402501"/>
            <a:chExt cx="9144000" cy="5455499"/>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 y="1402501"/>
              <a:ext cx="9144000" cy="5455499"/>
            </a:xfrm>
            <a:prstGeom prst="rect">
              <a:avLst/>
            </a:prstGeom>
          </p:spPr>
        </p:pic>
        <p:sp>
          <p:nvSpPr>
            <p:cNvPr id="11" name="Rectangle 10"/>
            <p:cNvSpPr/>
            <p:nvPr/>
          </p:nvSpPr>
          <p:spPr>
            <a:xfrm>
              <a:off x="3733800" y="5715000"/>
              <a:ext cx="3124200" cy="609600"/>
            </a:xfrm>
            <a:prstGeom prst="rect">
              <a:avLst/>
            </a:prstGeom>
            <a:solidFill>
              <a:srgbClr val="FB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4" descr="Hình ảnh0103"/>
          <p:cNvPicPr>
            <a:picLocks noChangeAspect="1" noChangeArrowheads="1"/>
          </p:cNvPicPr>
          <p:nvPr/>
        </p:nvPicPr>
        <p:blipFill>
          <a:blip r:embed="rId6"/>
          <a:srcRect/>
          <a:stretch>
            <a:fillRect/>
          </a:stretch>
        </p:blipFill>
        <p:spPr bwMode="auto">
          <a:xfrm>
            <a:off x="4952999" y="3633439"/>
            <a:ext cx="3787231" cy="2704321"/>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54" y="0"/>
            <a:ext cx="9144000" cy="6858000"/>
          </a:xfrm>
          <a:prstGeom prst="rect">
            <a:avLst/>
          </a:prstGeom>
          <a:noFill/>
          <a:ln w="9525">
            <a:noFill/>
            <a:miter lim="800000"/>
            <a:headEnd/>
            <a:tailEnd/>
          </a:ln>
        </p:spPr>
      </p:pic>
      <p:sp>
        <p:nvSpPr>
          <p:cNvPr id="3" name="Content Placeholder 2"/>
          <p:cNvSpPr>
            <a:spLocks noGrp="1"/>
          </p:cNvSpPr>
          <p:nvPr>
            <p:ph idx="1"/>
          </p:nvPr>
        </p:nvSpPr>
        <p:spPr>
          <a:xfrm>
            <a:off x="381000" y="1066800"/>
            <a:ext cx="7772400" cy="1524001"/>
          </a:xfrm>
        </p:spPr>
        <p:txBody>
          <a:bodyPr>
            <a:normAutofit/>
          </a:bodyPr>
          <a:lstStyle/>
          <a:p>
            <a:pPr algn="ctr"/>
            <a:r>
              <a:rPr lang="en-US" b="1" dirty="0" smtClean="0">
                <a:solidFill>
                  <a:srgbClr val="0070C0"/>
                </a:solidFill>
              </a:rPr>
              <a:t>Khi dê mẹ về dê con đã làm thế </a:t>
            </a:r>
            <a:r>
              <a:rPr lang="en-US" b="1" dirty="0" err="1" smtClean="0">
                <a:solidFill>
                  <a:srgbClr val="0070C0"/>
                </a:solidFill>
              </a:rPr>
              <a:t>nào</a:t>
            </a:r>
            <a:r>
              <a:rPr lang="en-US" b="1" dirty="0" smtClean="0">
                <a:solidFill>
                  <a:srgbClr val="0070C0"/>
                </a:solidFill>
              </a:rPr>
              <a:t> </a:t>
            </a:r>
            <a:r>
              <a:rPr lang="en-US" b="1" dirty="0" err="1" smtClean="0">
                <a:solidFill>
                  <a:srgbClr val="0070C0"/>
                </a:solidFill>
              </a:rPr>
              <a:t>để</a:t>
            </a:r>
            <a:r>
              <a:rPr lang="en-US" b="1" dirty="0" smtClean="0">
                <a:solidFill>
                  <a:srgbClr val="0070C0"/>
                </a:solidFill>
              </a:rPr>
              <a:t>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676400"/>
            <a:ext cx="9525000" cy="1523999"/>
          </a:xfrm>
        </p:spPr>
        <p:txBody>
          <a:bodyPr/>
          <a:lstStyle/>
          <a:p>
            <a:r>
              <a:rPr lang="en-US" sz="2800" b="1" dirty="0" smtClean="0">
                <a:solidFill>
                  <a:srgbClr val="002060"/>
                </a:solidFill>
              </a:rPr>
              <a:t>Nghe dê con kể chuyện con sói dê mẹ đã làm gì ?</a:t>
            </a:r>
          </a:p>
          <a:p>
            <a:r>
              <a:rPr lang="en-US" sz="2800" b="1" dirty="0" smtClean="0">
                <a:solidFill>
                  <a:srgbClr val="002060"/>
                </a:solidFill>
              </a:rPr>
              <a:t>.Trong câu chuyện này chúng mình thích nhân vật nào? Vì sao?</a:t>
            </a:r>
          </a:p>
          <a:p>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1595" y="1398664"/>
            <a:ext cx="9144000" cy="5486400"/>
          </a:xfrm>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smtClean="0">
                <a:ln w="11430"/>
                <a:solidFill>
                  <a:srgbClr val="0070C0"/>
                </a:solidFill>
                <a:latin typeface="Times New Roman" pitchFamily="18" charset="0"/>
                <a:cs typeface="Times New Roman" pitchFamily="18" charset="0"/>
              </a:rPr>
              <a:t>Dê</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mẹ</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trước</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khi</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đi</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kiếm</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ăn</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dặn</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dê</a:t>
            </a:r>
            <a:r>
              <a:rPr lang="en-US" sz="2200" b="1" dirty="0" smtClean="0">
                <a:ln w="11430"/>
                <a:solidFill>
                  <a:srgbClr val="0070C0"/>
                </a:solidFill>
                <a:latin typeface="Times New Roman" pitchFamily="18" charset="0"/>
                <a:cs typeface="Times New Roman" pitchFamily="18" charset="0"/>
              </a:rPr>
              <a:t> con: Con ở </a:t>
            </a:r>
            <a:r>
              <a:rPr lang="en-US" sz="2200" b="1" dirty="0" err="1" smtClean="0">
                <a:ln w="11430"/>
                <a:solidFill>
                  <a:srgbClr val="0070C0"/>
                </a:solidFill>
                <a:latin typeface="Times New Roman" pitchFamily="18" charset="0"/>
                <a:cs typeface="Times New Roman" pitchFamily="18" charset="0"/>
              </a:rPr>
              <a:t>nhà</a:t>
            </a:r>
            <a:r>
              <a:rPr lang="en-US" sz="2200" b="1" dirty="0" smtClean="0">
                <a:ln w="11430"/>
                <a:solidFill>
                  <a:srgbClr val="0070C0"/>
                </a:solidFill>
                <a:latin typeface="Times New Roman" pitchFamily="18" charset="0"/>
                <a:cs typeface="Times New Roman" pitchFamily="18" charset="0"/>
              </a:rPr>
              <a:t> </a:t>
            </a:r>
          </a:p>
          <a:p>
            <a:pPr algn="ctr"/>
            <a:r>
              <a:rPr lang="en-US" sz="2200" b="1" dirty="0" err="1" smtClean="0">
                <a:ln w="11430"/>
                <a:solidFill>
                  <a:srgbClr val="0070C0"/>
                </a:solidFill>
                <a:latin typeface="Times New Roman" pitchFamily="18" charset="0"/>
                <a:cs typeface="Times New Roman" pitchFamily="18" charset="0"/>
              </a:rPr>
              <a:t>nếu</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chó</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sói</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đến</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gõ</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cửa</a:t>
            </a:r>
            <a:r>
              <a:rPr lang="en-US" sz="2200" b="1" dirty="0" smtClean="0">
                <a:ln w="11430"/>
                <a:solidFill>
                  <a:srgbClr val="0070C0"/>
                </a:solidFill>
                <a:latin typeface="Times New Roman" pitchFamily="18" charset="0"/>
                <a:cs typeface="Times New Roman" pitchFamily="18" charset="0"/>
              </a:rPr>
              <a:t>, con </a:t>
            </a:r>
            <a:r>
              <a:rPr lang="en-US" sz="2200" b="1" dirty="0" err="1" smtClean="0">
                <a:ln w="11430"/>
                <a:solidFill>
                  <a:srgbClr val="0070C0"/>
                </a:solidFill>
                <a:latin typeface="Times New Roman" pitchFamily="18" charset="0"/>
                <a:cs typeface="Times New Roman" pitchFamily="18" charset="0"/>
              </a:rPr>
              <a:t>không</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được</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mở.Nếu</a:t>
            </a:r>
            <a:r>
              <a:rPr lang="en-US" sz="2200" b="1" dirty="0" smtClean="0">
                <a:ln w="11430"/>
                <a:solidFill>
                  <a:srgbClr val="0070C0"/>
                </a:solidFill>
                <a:latin typeface="Times New Roman" pitchFamily="18" charset="0"/>
                <a:cs typeface="Times New Roman" pitchFamily="18" charset="0"/>
              </a:rPr>
              <a:t> con </a:t>
            </a:r>
            <a:r>
              <a:rPr lang="en-US" sz="2200" b="1" dirty="0" err="1" smtClean="0">
                <a:ln w="11430"/>
                <a:solidFill>
                  <a:srgbClr val="0070C0"/>
                </a:solidFill>
                <a:latin typeface="Times New Roman" pitchFamily="18" charset="0"/>
                <a:cs typeface="Times New Roman" pitchFamily="18" charset="0"/>
              </a:rPr>
              <a:t>mở</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cửa</a:t>
            </a:r>
            <a:r>
              <a:rPr lang="en-US" sz="2200" b="1" dirty="0" smtClean="0">
                <a:ln w="11430"/>
                <a:solidFill>
                  <a:srgbClr val="0070C0"/>
                </a:solidFill>
                <a:latin typeface="Times New Roman" pitchFamily="18" charset="0"/>
                <a:cs typeface="Times New Roman" pitchFamily="18" charset="0"/>
              </a:rPr>
              <a:t> </a:t>
            </a:r>
          </a:p>
          <a:p>
            <a:pPr algn="ctr"/>
            <a:r>
              <a:rPr lang="en-US" sz="2200" b="1" dirty="0" err="1" smtClean="0">
                <a:ln w="11430"/>
                <a:solidFill>
                  <a:srgbClr val="0070C0"/>
                </a:solidFill>
                <a:latin typeface="Times New Roman" pitchFamily="18" charset="0"/>
                <a:cs typeface="Times New Roman" pitchFamily="18" charset="0"/>
              </a:rPr>
              <a:t>chó</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sói</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sẽ</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vào</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ăn</a:t>
            </a:r>
            <a:r>
              <a:rPr lang="en-US" sz="2200" b="1" dirty="0" smtClean="0">
                <a:ln w="11430"/>
                <a:solidFill>
                  <a:srgbClr val="0070C0"/>
                </a:solidFill>
                <a:latin typeface="Times New Roman" pitchFamily="18" charset="0"/>
                <a:cs typeface="Times New Roman" pitchFamily="18" charset="0"/>
              </a:rPr>
              <a:t> </a:t>
            </a:r>
            <a:r>
              <a:rPr lang="en-US" sz="2200" b="1" dirty="0" err="1" smtClean="0">
                <a:ln w="11430"/>
                <a:solidFill>
                  <a:srgbClr val="0070C0"/>
                </a:solidFill>
                <a:latin typeface="Times New Roman" pitchFamily="18" charset="0"/>
                <a:cs typeface="Times New Roman" pitchFamily="18" charset="0"/>
              </a:rPr>
              <a:t>thịt</a:t>
            </a:r>
            <a:r>
              <a:rPr lang="en-US" sz="2200" b="1" dirty="0" smtClean="0">
                <a:ln w="11430"/>
                <a:solidFill>
                  <a:srgbClr val="0070C0"/>
                </a:solidFill>
                <a:latin typeface="Times New Roman" pitchFamily="18" charset="0"/>
                <a:cs typeface="Times New Roman" pitchFamily="18" charset="0"/>
              </a:rPr>
              <a:t> con </a:t>
            </a:r>
            <a:r>
              <a:rPr lang="en-US" sz="2200" b="1" dirty="0" err="1" smtClean="0">
                <a:ln w="11430"/>
                <a:solidFill>
                  <a:srgbClr val="0070C0"/>
                </a:solidFill>
                <a:latin typeface="Times New Roman" pitchFamily="18" charset="0"/>
                <a:cs typeface="Times New Roman" pitchFamily="18" charset="0"/>
              </a:rPr>
              <a:t>đấy</a:t>
            </a:r>
            <a:r>
              <a:rPr lang="en-US" sz="2200" b="1" dirty="0" smtClean="0">
                <a:ln w="11430"/>
                <a:solidFill>
                  <a:srgbClr val="0070C0"/>
                </a:solidFill>
                <a:latin typeface="Times New Roman" pitchFamily="18" charset="0"/>
                <a:cs typeface="Times New Roman" pitchFamily="18" charset="0"/>
              </a:rPr>
              <a:t>! </a:t>
            </a:r>
            <a:endParaRPr lang="en-US" sz="2200" b="1" dirty="0">
              <a:ln w="11430"/>
              <a:solidFill>
                <a:srgbClr val="0070C0"/>
              </a:solidFill>
              <a:latin typeface="Times New Roman" pitchFamily="18" charset="0"/>
              <a:cs typeface="Times New Roman" pitchFamily="18" charset="0"/>
            </a:endParaRPr>
          </a:p>
        </p:txBody>
      </p:sp>
      <p:pic>
        <p:nvPicPr>
          <p:cNvPr id="9" name="Picture 357" descr="SPARKLES"/>
          <p:cNvPicPr>
            <a:picLocks noChangeAspect="1" noChangeArrowheads="1" noCrop="1"/>
          </p:cNvPicPr>
          <p:nvPr/>
        </p:nvPicPr>
        <p:blipFill>
          <a:blip r:embed="rId7"/>
          <a:srcRect/>
          <a:stretch>
            <a:fillRect/>
          </a:stretch>
        </p:blipFill>
        <p:spPr bwMode="auto">
          <a:xfrm>
            <a:off x="8531225" y="533400"/>
            <a:ext cx="612775" cy="771525"/>
          </a:xfrm>
          <a:prstGeom prst="rect">
            <a:avLst/>
          </a:prstGeom>
          <a:noFill/>
        </p:spPr>
      </p:pic>
      <p:sp>
        <p:nvSpPr>
          <p:cNvPr id="13" name="Slide Number Placeholder 12"/>
          <p:cNvSpPr>
            <a:spLocks noGrp="1"/>
          </p:cNvSpPr>
          <p:nvPr>
            <p:ph type="sldNum" sz="quarter" idx="12"/>
          </p:nvPr>
        </p:nvSpPr>
        <p:spPr/>
        <p:txBody>
          <a:bodyPr/>
          <a:lstStyle/>
          <a:p>
            <a:fld id="{1343FAB6-A5F8-474D-8ABB-57D88090F101}" type="slidenum">
              <a:rPr lang="en-US" smtClean="0"/>
              <a:pPr/>
              <a:t>2</a:t>
            </a:fld>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76201"/>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1"/>
            <a:ext cx="7620000" cy="3200400"/>
          </a:xfrm>
        </p:spPr>
        <p:txBody>
          <a:bodyPr/>
          <a:lstStyle/>
          <a:p>
            <a:pPr algn="ctr">
              <a:buNone/>
            </a:pPr>
            <a:r>
              <a:rPr lang="en-US" b="1" u="sng" dirty="0" smtClean="0">
                <a:solidFill>
                  <a:srgbClr val="0070C0"/>
                </a:solidFill>
              </a:rPr>
              <a:t>Giáo dục</a:t>
            </a:r>
            <a:r>
              <a:rPr lang="en-US" b="1" dirty="0" smtClean="0">
                <a:solidFill>
                  <a:srgbClr val="0070C0"/>
                </a:solidFill>
              </a:rPr>
              <a:t> : </a:t>
            </a:r>
          </a:p>
          <a:p>
            <a:pPr>
              <a:buNone/>
            </a:pPr>
            <a:r>
              <a:rPr lang="en-US" b="1" dirty="0" smtClean="0">
                <a:solidFill>
                  <a:srgbClr val="0070C0"/>
                </a:solidFill>
              </a:rPr>
              <a:t>         Qua câu chuyện này muốn nhắc nhở các con phải biết nghe lời ông bà bố </a:t>
            </a:r>
            <a:r>
              <a:rPr lang="en-US" b="1" dirty="0" err="1" smtClean="0">
                <a:solidFill>
                  <a:srgbClr val="0070C0"/>
                </a:solidFill>
              </a:rPr>
              <a:t>mẹ</a:t>
            </a:r>
            <a:r>
              <a:rPr lang="en-US" b="1" dirty="0" smtClean="0">
                <a:solidFill>
                  <a:srgbClr val="0070C0"/>
                </a:solidFill>
              </a:rPr>
              <a:t>.</a:t>
            </a:r>
            <a:r>
              <a:rPr lang="vi-VN" b="1" dirty="0" smtClean="0">
                <a:solidFill>
                  <a:srgbClr val="0070C0"/>
                </a:solidFill>
              </a:rPr>
              <a:t> </a:t>
            </a:r>
            <a:r>
              <a:rPr lang="en-US" b="1" dirty="0" err="1" smtClean="0">
                <a:solidFill>
                  <a:srgbClr val="0070C0"/>
                </a:solidFill>
              </a:rPr>
              <a:t>Phải</a:t>
            </a:r>
            <a:r>
              <a:rPr lang="en-US" b="1" dirty="0" smtClean="0">
                <a:solidFill>
                  <a:srgbClr val="0070C0"/>
                </a:solidFill>
              </a:rPr>
              <a:t>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3962401"/>
          </a:xfrm>
        </p:spPr>
        <p:txBody>
          <a:bodyPr/>
          <a:lstStyle/>
          <a:p>
            <a:pPr algn="ctr">
              <a:buNone/>
            </a:pPr>
            <a:r>
              <a:rPr lang="en-US" sz="4400" dirty="0" smtClean="0"/>
              <a:t>  </a:t>
            </a:r>
            <a:r>
              <a:rPr lang="en-US" sz="4400" b="1" dirty="0" smtClean="0">
                <a:solidFill>
                  <a:srgbClr val="0070C0"/>
                </a:solidFill>
                <a:latin typeface="+mj-lt"/>
              </a:rPr>
              <a:t>Giờ học đến đây là hết rồi. </a:t>
            </a:r>
          </a:p>
          <a:p>
            <a:pPr algn="ctr">
              <a:buNone/>
            </a:pPr>
            <a:r>
              <a:rPr lang="en-US" sz="4400" b="1" dirty="0" smtClean="0">
                <a:solidFill>
                  <a:srgbClr val="0070C0"/>
                </a:solidFill>
                <a:latin typeface="+mj-lt"/>
              </a:rPr>
              <a:t>Xin kính chúc các thầy cô </a:t>
            </a:r>
          </a:p>
          <a:p>
            <a:pPr algn="ctr">
              <a:buNone/>
            </a:pPr>
            <a:r>
              <a:rPr lang="en-US" sz="4400" b="1" dirty="0" smtClean="0">
                <a:solidFill>
                  <a:srgbClr val="0070C0"/>
                </a:solidFill>
                <a:latin typeface="+mj-lt"/>
              </a:rPr>
              <a:t>mạnh khỏe! </a:t>
            </a:r>
          </a:p>
          <a:p>
            <a:pPr algn="ctr">
              <a:buNone/>
            </a:pPr>
            <a:r>
              <a:rPr lang="en-US" sz="4400" b="1" dirty="0" smtClean="0">
                <a:solidFill>
                  <a:srgbClr val="0070C0"/>
                </a:solidFill>
                <a:latin typeface="+mj-lt"/>
              </a:rPr>
              <a:t>Chúc các bé học giỏi</a:t>
            </a:r>
            <a:r>
              <a:rPr lang="en-US" b="1" dirty="0" smtClean="0">
                <a:solidFill>
                  <a:srgbClr val="0070C0"/>
                </a:solidFill>
                <a:latin typeface="+mj-lt"/>
              </a:rPr>
              <a:t>!</a:t>
            </a:r>
            <a:endParaRPr lang="en-US" b="1" dirty="0">
              <a:solidFill>
                <a:srgbClr val="0070C0"/>
              </a:solidFill>
              <a:latin typeface="+mj-lt"/>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pic>
        <p:nvPicPr>
          <p:cNvPr id="5" name="Picture 4" descr="20_iykim2000"/>
          <p:cNvPicPr>
            <a:picLocks noChangeAspect="1" noChangeArrowheads="1" noCrop="1"/>
          </p:cNvPicPr>
          <p:nvPr/>
        </p:nvPicPr>
        <p:blipFill>
          <a:blip r:embed="rId3"/>
          <a:srcRect/>
          <a:stretch>
            <a:fillRect/>
          </a:stretch>
        </p:blipFill>
        <p:spPr bwMode="auto">
          <a:xfrm>
            <a:off x="0" y="-1"/>
            <a:ext cx="9144000" cy="6858001"/>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595" y="1398664"/>
            <a:ext cx="9144000" cy="5486400"/>
          </a:xfrm>
        </p:spPr>
      </p:pic>
      <p:sp>
        <p:nvSpPr>
          <p:cNvPr id="7" name="Cloud Callout 6"/>
          <p:cNvSpPr/>
          <p:nvPr>
            <p:custDataLst>
              <p:tags r:id="rId1"/>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8" name="Rectangle 7"/>
          <p:cNvSpPr/>
          <p:nvPr>
            <p:custDataLst>
              <p:tags r:id="rId2"/>
            </p:custDataLst>
          </p:nvPr>
        </p:nvSpPr>
        <p:spPr>
          <a:xfrm>
            <a:off x="152400" y="315643"/>
            <a:ext cx="92583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200" b="1" dirty="0" err="1">
                <a:ln w="1905"/>
                <a:solidFill>
                  <a:srgbClr val="0070C0"/>
                </a:solidFill>
                <a:effectLst>
                  <a:innerShdw blurRad="69850" dist="43180" dir="5400000">
                    <a:srgbClr val="000000">
                      <a:alpha val="65000"/>
                    </a:srgbClr>
                  </a:innerShdw>
                </a:effectLst>
              </a:rPr>
              <a:t>Dê</a:t>
            </a:r>
            <a:r>
              <a:rPr lang="en-US" sz="2200" b="1" dirty="0">
                <a:ln w="1905"/>
                <a:solidFill>
                  <a:srgbClr val="0070C0"/>
                </a:solidFill>
                <a:effectLst>
                  <a:innerShdw blurRad="69850" dist="43180" dir="5400000">
                    <a:srgbClr val="000000">
                      <a:alpha val="65000"/>
                    </a:srgbClr>
                  </a:innerShdw>
                </a:effectLst>
              </a:rPr>
              <a:t> con </a:t>
            </a:r>
            <a:r>
              <a:rPr lang="en-US" sz="2200" b="1" dirty="0" err="1">
                <a:ln w="1905"/>
                <a:solidFill>
                  <a:srgbClr val="0070C0"/>
                </a:solidFill>
                <a:effectLst>
                  <a:innerShdw blurRad="69850" dist="43180" dir="5400000">
                    <a:srgbClr val="000000">
                      <a:alpha val="65000"/>
                    </a:srgbClr>
                  </a:innerShdw>
                </a:effectLst>
              </a:rPr>
              <a:t>hỏi</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Thế</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về</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làm</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thế</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nào</a:t>
            </a:r>
            <a:r>
              <a:rPr lang="en-US" sz="2200" b="1" dirty="0">
                <a:ln w="1905"/>
                <a:solidFill>
                  <a:srgbClr val="0070C0"/>
                </a:solidFill>
                <a:effectLst>
                  <a:innerShdw blurRad="69850" dist="43180" dir="5400000">
                    <a:srgbClr val="000000">
                      <a:alpha val="65000"/>
                    </a:srgbClr>
                  </a:innerShdw>
                </a:effectLst>
              </a:rPr>
              <a:t> con </a:t>
            </a:r>
            <a:r>
              <a:rPr lang="en-US" sz="2200" b="1" dirty="0" err="1">
                <a:ln w="1905"/>
                <a:solidFill>
                  <a:srgbClr val="0070C0"/>
                </a:solidFill>
                <a:effectLst>
                  <a:innerShdw blurRad="69850" dist="43180" dir="5400000">
                    <a:srgbClr val="000000">
                      <a:alpha val="65000"/>
                    </a:srgbClr>
                  </a:innerShdw>
                </a:effectLst>
              </a:rPr>
              <a:t>biết</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để</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mở</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cửa</a:t>
            </a:r>
            <a:r>
              <a:rPr lang="en-US" sz="2200" b="1" dirty="0">
                <a:ln w="1905"/>
                <a:solidFill>
                  <a:srgbClr val="0070C0"/>
                </a:solidFill>
                <a:effectLst>
                  <a:innerShdw blurRad="69850" dist="43180" dir="5400000">
                    <a:srgbClr val="000000">
                      <a:alpha val="65000"/>
                    </a:srgbClr>
                  </a:innerShdw>
                </a:effectLst>
              </a:rPr>
              <a:t> ạ? </a:t>
            </a:r>
            <a:r>
              <a:rPr lang="en-US" sz="2200" b="1" dirty="0" smtClean="0">
                <a:ln w="1905"/>
                <a:solidFill>
                  <a:srgbClr val="0070C0"/>
                </a:solidFill>
                <a:effectLst>
                  <a:innerShdw blurRad="69850" dist="43180" dir="5400000">
                    <a:srgbClr val="000000">
                      <a:alpha val="65000"/>
                    </a:srgbClr>
                  </a:innerShdw>
                </a:effectLst>
              </a:rPr>
              <a:t>D</a:t>
            </a:r>
            <a:r>
              <a:rPr lang="vi-VN" sz="2200" b="1" dirty="0" smtClean="0">
                <a:ln w="1905"/>
                <a:solidFill>
                  <a:srgbClr val="0070C0"/>
                </a:solidFill>
                <a:effectLst>
                  <a:innerShdw blurRad="69850" dist="43180" dir="5400000">
                    <a:srgbClr val="000000">
                      <a:alpha val="65000"/>
                    </a:srgbClr>
                  </a:innerShdw>
                </a:effectLst>
              </a:rPr>
              <a:t>ê </a:t>
            </a:r>
            <a:r>
              <a:rPr lang="en-US" sz="2200" b="1" dirty="0" err="1" smtClean="0">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 </a:t>
            </a:r>
          </a:p>
          <a:p>
            <a:pPr algn="ctr"/>
            <a:r>
              <a:rPr lang="en-US" sz="2200" b="1" dirty="0" err="1">
                <a:ln w="1905"/>
                <a:solidFill>
                  <a:srgbClr val="0070C0"/>
                </a:solidFill>
                <a:effectLst>
                  <a:innerShdw blurRad="69850" dist="43180" dir="5400000">
                    <a:srgbClr val="000000">
                      <a:alpha val="65000"/>
                    </a:srgbClr>
                  </a:innerShdw>
                </a:effectLst>
              </a:rPr>
              <a:t>Khi</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nào</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về</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sẽ</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nói</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Dê</a:t>
            </a:r>
            <a:r>
              <a:rPr lang="en-US" sz="2200" b="1" dirty="0">
                <a:ln w="1905"/>
                <a:solidFill>
                  <a:srgbClr val="0070C0"/>
                </a:solidFill>
                <a:effectLst>
                  <a:innerShdw blurRad="69850" dist="43180" dir="5400000">
                    <a:srgbClr val="000000">
                      <a:alpha val="65000"/>
                    </a:srgbClr>
                  </a:innerShdw>
                </a:effectLst>
              </a:rPr>
              <a:t> con </a:t>
            </a:r>
            <a:r>
              <a:rPr lang="en-US" sz="2200" b="1" dirty="0" err="1" smtClean="0">
                <a:ln w="1905"/>
                <a:solidFill>
                  <a:srgbClr val="0070C0"/>
                </a:solidFill>
                <a:effectLst>
                  <a:innerShdw blurRad="69850" dist="43180" dir="5400000">
                    <a:srgbClr val="000000">
                      <a:alpha val="65000"/>
                    </a:srgbClr>
                  </a:innerShdw>
                </a:effectLst>
              </a:rPr>
              <a:t>của</a:t>
            </a:r>
            <a:r>
              <a:rPr lang="en-US" sz="2200" b="1" dirty="0" smtClean="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 Con </a:t>
            </a:r>
            <a:r>
              <a:rPr lang="en-US" sz="2200" b="1" dirty="0" err="1">
                <a:ln w="1905"/>
                <a:solidFill>
                  <a:srgbClr val="0070C0"/>
                </a:solidFill>
                <a:effectLst>
                  <a:innerShdw blurRad="69850" dist="43180" dir="5400000">
                    <a:srgbClr val="000000">
                      <a:alpha val="65000"/>
                    </a:srgbClr>
                  </a:innerShdw>
                </a:effectLst>
              </a:rPr>
              <a:t>chó</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sói</a:t>
            </a:r>
            <a:r>
              <a:rPr lang="en-US" sz="2200" b="1" dirty="0">
                <a:ln w="1905"/>
                <a:solidFill>
                  <a:srgbClr val="0070C0"/>
                </a:solidFill>
                <a:effectLst>
                  <a:innerShdw blurRad="69850" dist="43180" dir="5400000">
                    <a:srgbClr val="000000">
                      <a:alpha val="65000"/>
                    </a:srgbClr>
                  </a:innerShdw>
                </a:effectLst>
              </a:rPr>
              <a:t> hung </a:t>
            </a:r>
            <a:r>
              <a:rPr lang="en-US" sz="2200" b="1" dirty="0" err="1">
                <a:ln w="1905"/>
                <a:solidFill>
                  <a:srgbClr val="0070C0"/>
                </a:solidFill>
                <a:effectLst>
                  <a:innerShdw blurRad="69850" dist="43180" dir="5400000">
                    <a:srgbClr val="000000">
                      <a:alpha val="65000"/>
                    </a:srgbClr>
                  </a:innerShdw>
                </a:effectLst>
              </a:rPr>
              <a:t>ác</a:t>
            </a:r>
            <a:r>
              <a:rPr lang="en-US" sz="2200" b="1" dirty="0">
                <a:ln w="1905"/>
                <a:solidFill>
                  <a:srgbClr val="0070C0"/>
                </a:solidFill>
                <a:effectLst>
                  <a:innerShdw blurRad="69850" dist="43180" dir="5400000">
                    <a:srgbClr val="000000">
                      <a:alpha val="65000"/>
                    </a:srgbClr>
                  </a:innerShdw>
                </a:effectLst>
              </a:rPr>
              <a:t>, </a:t>
            </a:r>
          </a:p>
          <a:p>
            <a:pPr algn="ctr"/>
            <a:r>
              <a:rPr lang="en-US" sz="2200" b="1" dirty="0" err="1">
                <a:ln w="1905"/>
                <a:solidFill>
                  <a:srgbClr val="0070C0"/>
                </a:solidFill>
                <a:effectLst>
                  <a:innerShdw blurRad="69850" dist="43180" dir="5400000">
                    <a:srgbClr val="000000">
                      <a:alpha val="65000"/>
                    </a:srgbClr>
                  </a:innerShdw>
                </a:effectLst>
              </a:rPr>
              <a:t>hãy</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đuổi</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cổ</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nó</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đi,mở</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cửa</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ngay</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cho</a:t>
            </a:r>
            <a:r>
              <a:rPr lang="en-US" sz="2200" b="1" dirty="0">
                <a:ln w="1905"/>
                <a:solidFill>
                  <a:srgbClr val="0070C0"/>
                </a:solidFill>
                <a:effectLst>
                  <a:innerShdw blurRad="69850" dist="43180" dir="5400000">
                    <a:srgbClr val="000000">
                      <a:alpha val="65000"/>
                    </a:srgbClr>
                  </a:innerShdw>
                </a:effectLst>
              </a:rPr>
              <a:t> </a:t>
            </a:r>
            <a:r>
              <a:rPr lang="en-US" sz="2200" b="1" dirty="0" err="1">
                <a:ln w="1905"/>
                <a:solidFill>
                  <a:srgbClr val="0070C0"/>
                </a:solidFill>
                <a:effectLst>
                  <a:innerShdw blurRad="69850" dist="43180" dir="5400000">
                    <a:srgbClr val="000000">
                      <a:alpha val="65000"/>
                    </a:srgbClr>
                  </a:innerShdw>
                </a:effectLst>
              </a:rPr>
              <a:t>mẹ</a:t>
            </a:r>
            <a:r>
              <a:rPr lang="en-US" sz="2200" b="1" dirty="0">
                <a:ln w="1905"/>
                <a:solidFill>
                  <a:srgbClr val="0070C0"/>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252454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cho soi nghe de me dan.jpg"/>
          <p:cNvPicPr>
            <a:picLocks noGrp="1" noChangeAspect="1"/>
          </p:cNvPicPr>
          <p:nvPr>
            <p:ph idx="1"/>
          </p:nvPr>
        </p:nvPicPr>
        <p:blipFill>
          <a:blip r:embed="rId5"/>
          <a:stretch>
            <a:fillRect/>
          </a:stretch>
        </p:blipFill>
        <p:spPr>
          <a:xfrm>
            <a:off x="25940" y="1061224"/>
            <a:ext cx="9118060" cy="5774473"/>
          </a:xfrm>
        </p:spPr>
      </p:pic>
      <p:sp>
        <p:nvSpPr>
          <p:cNvPr id="347" name="Rectangle 346"/>
          <p:cNvSpPr/>
          <p:nvPr>
            <p:custDataLst>
              <p:tags r:id="rId2"/>
            </p:custDataLst>
          </p:nvPr>
        </p:nvSpPr>
        <p:spPr>
          <a:xfrm>
            <a:off x="150297" y="152400"/>
            <a:ext cx="8610049" cy="400110"/>
          </a:xfrm>
          <a:prstGeom prst="rect">
            <a:avLst/>
          </a:prstGeom>
          <a:noFill/>
        </p:spPr>
        <p:txBody>
          <a:bodyPr wrap="none" lIns="91440" tIns="45720" rIns="91440" bIns="45720">
            <a:spAutoFit/>
          </a:bodyPr>
          <a:lstStyle/>
          <a:p>
            <a:pPr algn="ctr"/>
            <a:r>
              <a:rPr lang="vi-VN" sz="2000" b="1" cap="none" spc="0" dirty="0" smtClean="0">
                <a:ln w="1905"/>
                <a:solidFill>
                  <a:srgbClr val="0070C0"/>
                </a:solidFill>
                <a:effectLst>
                  <a:innerShdw blurRad="69850" dist="43180" dir="5400000">
                    <a:srgbClr val="000000">
                      <a:alpha val="65000"/>
                    </a:srgbClr>
                  </a:innerShdw>
                </a:effectLst>
              </a:rPr>
              <a:t>Con chó sói hung ác ở gần đó đã nghe dê mẹ dặn dê con như thế</a:t>
            </a:r>
            <a:endParaRPr lang="en-US" sz="2000" b="1" cap="none" spc="0" dirty="0">
              <a:ln w="1905"/>
              <a:solidFill>
                <a:srgbClr val="0070C0"/>
              </a:solidFill>
              <a:effectLst>
                <a:innerShdw blurRad="69850" dist="43180" dir="5400000">
                  <a:srgbClr val="000000">
                    <a:alpha val="65000"/>
                  </a:srgbClr>
                </a:innerShdw>
              </a:effectLst>
            </a:endParaRPr>
          </a:p>
        </p:txBody>
      </p:sp>
      <p:sp>
        <p:nvSpPr>
          <p:cNvPr id="352" name="Slide Number Placeholder 351"/>
          <p:cNvSpPr>
            <a:spLocks noGrp="1"/>
          </p:cNvSpPr>
          <p:nvPr>
            <p:ph type="sldNum" sz="quarter" idx="12"/>
          </p:nvPr>
        </p:nvSpPr>
        <p:spPr/>
        <p:txBody>
          <a:bodyPr/>
          <a:lstStyle/>
          <a:p>
            <a:fld id="{1343FAB6-A5F8-474D-8ABB-57D88090F101}" type="slidenum">
              <a:rPr lang="en-US" smtClean="0"/>
              <a:pPr/>
              <a:t>4</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slide(fromBottom)">
                                      <p:cBhvr>
                                        <p:cTn id="12"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831" y="1265664"/>
            <a:ext cx="9144000" cy="5592336"/>
          </a:xfrm>
        </p:spPr>
      </p:pic>
      <p:pic>
        <p:nvPicPr>
          <p:cNvPr id="18" name="Picture 23" descr="bird"/>
          <p:cNvPicPr>
            <a:picLocks noChangeAspect="1" noChangeArrowheads="1" noCrop="1"/>
          </p:cNvPicPr>
          <p:nvPr/>
        </p:nvPicPr>
        <p:blipFill>
          <a:blip r:embed="rId6"/>
          <a:srcRect/>
          <a:stretch>
            <a:fillRect/>
          </a:stretch>
        </p:blipFill>
        <p:spPr bwMode="auto">
          <a:xfrm>
            <a:off x="8711631" y="884664"/>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6"/>
          <a:srcRect/>
          <a:stretch>
            <a:fillRect/>
          </a:stretch>
        </p:blipFill>
        <p:spPr bwMode="auto">
          <a:xfrm>
            <a:off x="7730583" y="694164"/>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6"/>
          <a:srcRect/>
          <a:stretch>
            <a:fillRect/>
          </a:stretch>
        </p:blipFill>
        <p:spPr bwMode="auto">
          <a:xfrm>
            <a:off x="8430657" y="732264"/>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5</a:t>
            </a:fld>
            <a:endParaRPr lang="en-US"/>
          </a:p>
        </p:txBody>
      </p:sp>
      <p:sp>
        <p:nvSpPr>
          <p:cNvPr id="15" name="Horizontal Scroll 14"/>
          <p:cNvSpPr/>
          <p:nvPr/>
        </p:nvSpPr>
        <p:spPr>
          <a:xfrm>
            <a:off x="26020" y="-247471"/>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2"/>
            </p:custDataLst>
          </p:nvPr>
        </p:nvSpPr>
        <p:spPr>
          <a:xfrm>
            <a:off x="0" y="152400"/>
            <a:ext cx="9144000" cy="1569660"/>
          </a:xfrm>
          <a:prstGeom prst="rect">
            <a:avLst/>
          </a:prstGeom>
          <a:noFill/>
        </p:spPr>
        <p:txBody>
          <a:bodyPr wrap="square" lIns="91440" tIns="45720" rIns="91440" bIns="45720">
            <a:spAutoFit/>
          </a:bodyPr>
          <a:lstStyle/>
          <a:p>
            <a:pPr algn="ctr"/>
            <a:r>
              <a:rPr lang="vi-VN" sz="2400" b="1" cap="none" spc="0" dirty="0" smtClean="0">
                <a:ln w="1905"/>
                <a:solidFill>
                  <a:srgbClr val="FF0000"/>
                </a:solidFill>
                <a:effectLst>
                  <a:innerShdw blurRad="69850" dist="43180" dir="5400000">
                    <a:srgbClr val="000000">
                      <a:alpha val="65000"/>
                    </a:srgbClr>
                  </a:innerShdw>
                </a:effectLst>
              </a:rPr>
              <a:t> </a:t>
            </a:r>
            <a:r>
              <a:rPr lang="vi-VN" sz="2400" b="1" cap="none" spc="0" dirty="0" smtClean="0">
                <a:ln w="1905"/>
                <a:solidFill>
                  <a:srgbClr val="0070C0"/>
                </a:solidFill>
                <a:effectLst>
                  <a:innerShdw blurRad="69850" dist="43180" dir="5400000">
                    <a:srgbClr val="000000">
                      <a:alpha val="65000"/>
                    </a:srgbClr>
                  </a:innerShdw>
                </a:effectLst>
              </a:rPr>
              <a:t>Chờ dê mẹ đi khỏi sói </a:t>
            </a:r>
            <a:r>
              <a:rPr lang="en-US" sz="2400" b="1" cap="none" spc="0" dirty="0" smtClean="0">
                <a:ln w="1905"/>
                <a:solidFill>
                  <a:srgbClr val="0070C0"/>
                </a:solidFill>
                <a:effectLst>
                  <a:innerShdw blurRad="69850" dist="43180" dir="5400000">
                    <a:srgbClr val="000000">
                      <a:alpha val="65000"/>
                    </a:srgbClr>
                  </a:innerShdw>
                </a:effectLst>
              </a:rPr>
              <a:t>ta</a:t>
            </a:r>
            <a:r>
              <a:rPr lang="vi-VN" sz="2400" b="1" cap="none" spc="0" dirty="0" smtClean="0">
                <a:ln w="1905"/>
                <a:solidFill>
                  <a:srgbClr val="0070C0"/>
                </a:solidFill>
                <a:effectLst>
                  <a:innerShdw blurRad="69850" dist="43180" dir="5400000">
                    <a:srgbClr val="000000">
                      <a:alpha val="65000"/>
                    </a:srgbClr>
                  </a:innerShdw>
                </a:effectLst>
              </a:rPr>
              <a:t>  dón dén đến</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gõ</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cửa</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và</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cất</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giọng</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ồm</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ồm</a:t>
            </a:r>
            <a:r>
              <a:rPr lang="en-US" sz="2400" b="1" dirty="0" smtClean="0">
                <a:ln w="1905"/>
                <a:solidFill>
                  <a:srgbClr val="0070C0"/>
                </a:solidFill>
                <a:effectLst>
                  <a:innerShdw blurRad="69850" dist="43180" dir="5400000">
                    <a:srgbClr val="000000">
                      <a:alpha val="65000"/>
                    </a:srgbClr>
                  </a:innerShdw>
                </a:effectLst>
              </a:rPr>
              <a:t>: ” </a:t>
            </a:r>
            <a:r>
              <a:rPr lang="en-US" sz="2400" b="1" dirty="0" err="1" smtClean="0">
                <a:ln w="1905"/>
                <a:solidFill>
                  <a:srgbClr val="0070C0"/>
                </a:solidFill>
                <a:effectLst>
                  <a:innerShdw blurRad="69850" dist="43180" dir="5400000">
                    <a:srgbClr val="000000">
                      <a:alpha val="65000"/>
                    </a:srgbClr>
                  </a:innerShdw>
                </a:effectLst>
              </a:rPr>
              <a:t>Dê</a:t>
            </a:r>
            <a:r>
              <a:rPr lang="en-US" sz="2400" b="1" dirty="0" smtClean="0">
                <a:ln w="1905"/>
                <a:solidFill>
                  <a:srgbClr val="0070C0"/>
                </a:solidFill>
                <a:effectLst>
                  <a:innerShdw blurRad="69850" dist="43180" dir="5400000">
                    <a:srgbClr val="000000">
                      <a:alpha val="65000"/>
                    </a:srgbClr>
                  </a:innerShdw>
                </a:effectLst>
              </a:rPr>
              <a:t> con </a:t>
            </a:r>
            <a:r>
              <a:rPr lang="en-US" sz="2400" b="1" dirty="0" err="1" smtClean="0">
                <a:ln w="1905"/>
                <a:solidFill>
                  <a:srgbClr val="0070C0"/>
                </a:solidFill>
                <a:effectLst>
                  <a:innerShdw blurRad="69850" dist="43180" dir="5400000">
                    <a:srgbClr val="000000">
                      <a:alpha val="65000"/>
                    </a:srgbClr>
                  </a:innerShdw>
                </a:effectLst>
              </a:rPr>
              <a:t>cưng</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của</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mẹ</a:t>
            </a:r>
            <a:r>
              <a:rPr lang="en-US" sz="2400" b="1" dirty="0" smtClean="0">
                <a:ln w="1905"/>
                <a:solidFill>
                  <a:srgbClr val="0070C0"/>
                </a:solidFill>
                <a:effectLst>
                  <a:innerShdw blurRad="69850" dist="43180" dir="5400000">
                    <a:srgbClr val="000000">
                      <a:alpha val="65000"/>
                    </a:srgbClr>
                  </a:innerShdw>
                </a:effectLst>
              </a:rPr>
              <a:t>, Con </a:t>
            </a:r>
            <a:r>
              <a:rPr lang="en-US" sz="2400" b="1" dirty="0" err="1" smtClean="0">
                <a:ln w="1905"/>
                <a:solidFill>
                  <a:srgbClr val="0070C0"/>
                </a:solidFill>
                <a:effectLst>
                  <a:innerShdw blurRad="69850" dist="43180" dir="5400000">
                    <a:srgbClr val="000000">
                      <a:alpha val="65000"/>
                    </a:srgbClr>
                  </a:innerShdw>
                </a:effectLst>
              </a:rPr>
              <a:t>chó</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sói</a:t>
            </a:r>
            <a:r>
              <a:rPr lang="en-US" sz="2400" b="1" dirty="0" smtClean="0">
                <a:ln w="1905"/>
                <a:solidFill>
                  <a:srgbClr val="0070C0"/>
                </a:solidFill>
                <a:effectLst>
                  <a:innerShdw blurRad="69850" dist="43180" dir="5400000">
                    <a:srgbClr val="000000">
                      <a:alpha val="65000"/>
                    </a:srgbClr>
                  </a:innerShdw>
                </a:effectLst>
              </a:rPr>
              <a:t> hung </a:t>
            </a:r>
            <a:r>
              <a:rPr lang="en-US" sz="2400" b="1" dirty="0" err="1" smtClean="0">
                <a:ln w="1905"/>
                <a:solidFill>
                  <a:srgbClr val="0070C0"/>
                </a:solidFill>
                <a:effectLst>
                  <a:innerShdw blurRad="69850" dist="43180" dir="5400000">
                    <a:srgbClr val="000000">
                      <a:alpha val="65000"/>
                    </a:srgbClr>
                  </a:innerShdw>
                </a:effectLst>
              </a:rPr>
              <a:t>ác</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hãy</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đuổi</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cổ</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nó</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đi,mở</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cửa</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ngay</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cho</a:t>
            </a:r>
            <a:r>
              <a:rPr lang="en-US" sz="2400" b="1" dirty="0" smtClean="0">
                <a:ln w="1905"/>
                <a:solidFill>
                  <a:srgbClr val="0070C0"/>
                </a:solidFill>
                <a:effectLst>
                  <a:innerShdw blurRad="69850" dist="43180" dir="5400000">
                    <a:srgbClr val="000000">
                      <a:alpha val="65000"/>
                    </a:srgbClr>
                  </a:innerShdw>
                </a:effectLst>
              </a:rPr>
              <a:t> </a:t>
            </a:r>
            <a:r>
              <a:rPr lang="en-US" sz="2400" b="1" dirty="0" err="1" smtClean="0">
                <a:ln w="1905"/>
                <a:solidFill>
                  <a:srgbClr val="0070C0"/>
                </a:solidFill>
                <a:effectLst>
                  <a:innerShdw blurRad="69850" dist="43180" dir="5400000">
                    <a:srgbClr val="000000">
                      <a:alpha val="65000"/>
                    </a:srgbClr>
                  </a:innerShdw>
                </a:effectLst>
              </a:rPr>
              <a:t>mẹ</a:t>
            </a:r>
            <a:r>
              <a:rPr lang="en-US" sz="2400" b="1" dirty="0" smtClean="0">
                <a:ln w="1905"/>
                <a:solidFill>
                  <a:srgbClr val="0070C0"/>
                </a:solidFill>
                <a:effectLst>
                  <a:innerShdw blurRad="69850" dist="43180" dir="5400000">
                    <a:srgbClr val="000000">
                      <a:alpha val="65000"/>
                    </a:srgbClr>
                  </a:innerShdw>
                </a:effectLst>
              </a:rPr>
              <a:t>”</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24161" y="-95072"/>
            <a:ext cx="9144000" cy="2000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1343FAB6-A5F8-474D-8ABB-57D88090F101}" type="slidenum">
              <a:rPr lang="en-US" smtClean="0"/>
              <a:pPr/>
              <a:t>6</a:t>
            </a:fld>
            <a:endParaRPr lang="en-US"/>
          </a:p>
        </p:txBody>
      </p:sp>
      <p:grpSp>
        <p:nvGrpSpPr>
          <p:cNvPr id="6" name="Group 5"/>
          <p:cNvGrpSpPr/>
          <p:nvPr/>
        </p:nvGrpSpPr>
        <p:grpSpPr>
          <a:xfrm>
            <a:off x="-22302" y="1679831"/>
            <a:ext cx="9144000" cy="5194895"/>
            <a:chOff x="0" y="1657529"/>
            <a:chExt cx="9144000" cy="519489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57529"/>
              <a:ext cx="9144000" cy="5194895"/>
            </a:xfrm>
            <a:prstGeom prst="rect">
              <a:avLst/>
            </a:prstGeom>
          </p:spPr>
        </p:pic>
        <p:sp>
          <p:nvSpPr>
            <p:cNvPr id="5" name="Rectangle 4"/>
            <p:cNvSpPr/>
            <p:nvPr/>
          </p:nvSpPr>
          <p:spPr>
            <a:xfrm>
              <a:off x="3733800" y="5817889"/>
              <a:ext cx="3124200" cy="609600"/>
            </a:xfrm>
            <a:prstGeom prst="rect">
              <a:avLst/>
            </a:prstGeom>
            <a:solidFill>
              <a:srgbClr val="FB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custDataLst>
              <p:tags r:id="rId2"/>
            </p:custDataLst>
          </p:nvPr>
        </p:nvSpPr>
        <p:spPr>
          <a:xfrm>
            <a:off x="152400" y="138830"/>
            <a:ext cx="9144001" cy="148668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smtClean="0">
                <a:ln w="11430"/>
                <a:solidFill>
                  <a:srgbClr val="0070C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endParaRPr lang="en-US" sz="2100" b="1" cap="none" spc="0" dirty="0">
              <a:ln w="11430"/>
              <a:solidFill>
                <a:srgbClr val="0070C0"/>
              </a:solidFill>
              <a:effectLst>
                <a:outerShdw blurRad="80000" dist="40000" dir="5040000" algn="tl">
                  <a:srgbClr val="000000">
                    <a:alpha val="30000"/>
                  </a:srgbClr>
                </a:out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smtClean="0">
                <a:ln w="11430"/>
                <a:solidFill>
                  <a:srgbClr val="0070C0"/>
                </a:solidFill>
                <a:effectLst>
                  <a:outerShdw blurRad="80000" dist="40000" dir="5040000" algn="tl">
                    <a:srgbClr val="000000">
                      <a:alpha val="30000"/>
                    </a:srgbClr>
                  </a:outerShdw>
                </a:effectLst>
              </a:rPr>
              <a:t>Chó sói khôn ngoan đáp: ”tại mẹ ra đồng bị cảm nắng nên khản tiếng đấy!”</a:t>
            </a:r>
            <a:endParaRPr lang="en-US" sz="2400" b="1" dirty="0">
              <a:ln w="11430"/>
              <a:solidFill>
                <a:srgbClr val="0070C0"/>
              </a:solidFill>
              <a:effectLst>
                <a:outerShdw blurRad="80000" dist="40000" dir="5040000" algn="tl">
                  <a:srgbClr val="000000">
                    <a:alpha val="30000"/>
                  </a:srgbClr>
                </a:outerShdw>
              </a:effectLst>
            </a:endParaRPr>
          </a:p>
        </p:txBody>
      </p:sp>
      <p:sp>
        <p:nvSpPr>
          <p:cNvPr id="8" name="Slide Number Placeholder 7"/>
          <p:cNvSpPr>
            <a:spLocks noGrp="1"/>
          </p:cNvSpPr>
          <p:nvPr>
            <p:ph type="sldNum" sz="quarter" idx="12"/>
          </p:nvPr>
        </p:nvSpPr>
        <p:spPr/>
        <p:txBody>
          <a:bodyPr/>
          <a:lstStyle/>
          <a:p>
            <a:fld id="{1343FAB6-A5F8-474D-8ABB-57D88090F101}" type="slidenum">
              <a:rPr lang="en-US" smtClean="0"/>
              <a:pPr/>
              <a:t>7</a:t>
            </a:fld>
            <a:endParaRPr lang="en-US"/>
          </a:p>
        </p:txBody>
      </p:sp>
      <p:pic>
        <p:nvPicPr>
          <p:cNvPr id="12" name="Picture 7" descr="25"/>
          <p:cNvPicPr>
            <a:picLocks noChangeAspect="1" noChangeArrowheads="1"/>
          </p:cNvPicPr>
          <p:nvPr/>
        </p:nvPicPr>
        <p:blipFill>
          <a:blip r:embed="rId6"/>
          <a:srcRect/>
          <a:stretch>
            <a:fillRect/>
          </a:stretch>
        </p:blipFill>
        <p:spPr bwMode="auto">
          <a:xfrm>
            <a:off x="0" y="1021404"/>
            <a:ext cx="9144000" cy="58674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smtClean="0">
                <a:ln w="1905"/>
                <a:solidFill>
                  <a:srgbClr val="0070C0"/>
                </a:solidFill>
                <a:effectLst>
                  <a:innerShdw blurRad="69850" dist="43180" dir="5400000">
                    <a:srgbClr val="000000">
                      <a:alpha val="65000"/>
                    </a:srgbClr>
                  </a:innerShdw>
                </a:effectLst>
              </a:rPr>
              <a:t>Dê</a:t>
            </a:r>
            <a:r>
              <a:rPr lang="en-US" b="1" cap="none" spc="0" dirty="0" smtClean="0">
                <a:ln w="1905"/>
                <a:solidFill>
                  <a:srgbClr val="0070C0"/>
                </a:solidFill>
                <a:effectLst>
                  <a:innerShdw blurRad="69850" dist="43180" dir="5400000">
                    <a:srgbClr val="000000">
                      <a:alpha val="65000"/>
                    </a:srgbClr>
                  </a:innerShdw>
                </a:effectLst>
              </a:rPr>
              <a:t> con </a:t>
            </a:r>
            <a:r>
              <a:rPr lang="en-US" b="1" cap="none" spc="0" dirty="0" err="1" smtClean="0">
                <a:ln w="1905"/>
                <a:solidFill>
                  <a:srgbClr val="0070C0"/>
                </a:solidFill>
                <a:effectLst>
                  <a:innerShdw blurRad="69850" dist="43180" dir="5400000">
                    <a:srgbClr val="000000">
                      <a:alpha val="65000"/>
                    </a:srgbClr>
                  </a:innerShdw>
                </a:effectLst>
              </a:rPr>
              <a:t>vẫn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còn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ngại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Mọi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lần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mẹ</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về</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vẫn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thò</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chân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vào</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khe</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cửa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cơ</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mà</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chân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mẹ</a:t>
            </a:r>
            <a:r>
              <a:rPr lang="en-US" b="1" cap="none" spc="0" dirty="0" smtClean="0">
                <a:ln w="1905"/>
                <a:solidFill>
                  <a:srgbClr val="0070C0"/>
                </a:solidFill>
                <a:effectLst>
                  <a:innerShdw blurRad="69850" dist="43180" dir="5400000">
                    <a:srgbClr val="000000">
                      <a:alpha val="65000"/>
                    </a:srgbClr>
                  </a:innerShdw>
                </a:effectLst>
              </a:rPr>
              <a:t> </a:t>
            </a:r>
          </a:p>
          <a:p>
            <a:pPr algn="ctr"/>
            <a:r>
              <a:rPr lang="en-US" b="1" cap="none" spc="0" dirty="0" smtClean="0">
                <a:ln w="1905"/>
                <a:solidFill>
                  <a:srgbClr val="0070C0"/>
                </a:solidFill>
                <a:effectLst>
                  <a:innerShdw blurRad="69850" dist="43180" dir="5400000">
                    <a:srgbClr val="000000">
                      <a:alpha val="65000"/>
                    </a:srgbClr>
                  </a:innerShdw>
                </a:effectLst>
              </a:rPr>
              <a:t>Thon </a:t>
            </a:r>
            <a:r>
              <a:rPr lang="en-US" b="1" cap="none" spc="0" dirty="0" err="1" smtClean="0">
                <a:ln w="1905"/>
                <a:solidFill>
                  <a:srgbClr val="0070C0"/>
                </a:solidFill>
                <a:effectLst>
                  <a:innerShdw blurRad="69850" dist="43180" dir="5400000">
                    <a:srgbClr val="000000">
                      <a:alpha val="65000"/>
                    </a:srgbClr>
                  </a:innerShdw>
                </a:effectLst>
              </a:rPr>
              <a:t>và</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trắng</a:t>
            </a:r>
            <a:r>
              <a:rPr lang="en-US" b="1" cap="none" spc="0" dirty="0" smtClean="0">
                <a:ln w="1905"/>
                <a:solidFill>
                  <a:srgbClr val="0070C0"/>
                </a:solidFill>
                <a:effectLst>
                  <a:innerShdw blurRad="69850" dist="43180" dir="5400000">
                    <a:srgbClr val="000000">
                      <a:alpha val="65000"/>
                    </a:srgbClr>
                  </a:innerShdw>
                </a:effectLst>
              </a:rPr>
              <a:t> con </a:t>
            </a:r>
            <a:r>
              <a:rPr lang="en-US" b="1" cap="none" spc="0" dirty="0" err="1" smtClean="0">
                <a:ln w="1905"/>
                <a:solidFill>
                  <a:srgbClr val="0070C0"/>
                </a:solidFill>
                <a:effectLst>
                  <a:innerShdw blurRad="69850" dist="43180" dir="5400000">
                    <a:srgbClr val="000000">
                      <a:alpha val="65000"/>
                    </a:srgbClr>
                  </a:innerShdw>
                </a:effectLst>
              </a:rPr>
              <a:t>nhìn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là</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biết</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ngay”.con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sói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lại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trống</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chế</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Chân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mẹ</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ra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đồng</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dẫm</a:t>
            </a:r>
            <a:r>
              <a:rPr lang="en-US" b="1" cap="none" spc="0" dirty="0" smtClean="0">
                <a:ln w="1905"/>
                <a:solidFill>
                  <a:srgbClr val="0070C0"/>
                </a:solidFill>
                <a:effectLst>
                  <a:innerShdw blurRad="69850" dist="43180" dir="5400000">
                    <a:srgbClr val="000000">
                      <a:alpha val="65000"/>
                    </a:srgbClr>
                  </a:innerShdw>
                </a:effectLst>
              </a:rPr>
              <a:t> </a:t>
            </a:r>
          </a:p>
          <a:p>
            <a:pPr algn="ctr"/>
            <a:r>
              <a:rPr lang="en-US" b="1" cap="none" spc="0" dirty="0" err="1" smtClean="0">
                <a:ln w="1905"/>
                <a:solidFill>
                  <a:srgbClr val="0070C0"/>
                </a:solidFill>
                <a:effectLst>
                  <a:innerShdw blurRad="69850" dist="43180" dir="5400000">
                    <a:srgbClr val="000000">
                      <a:alpha val="65000"/>
                    </a:srgbClr>
                  </a:innerShdw>
                </a:effectLst>
              </a:rPr>
              <a:t>phải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gai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sưng</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vù</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lên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không</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thò</a:t>
            </a:r>
            <a:r>
              <a:rPr lang="en-US" b="1" cap="none" spc="0" dirty="0" smtClean="0">
                <a:ln w="1905"/>
                <a:solidFill>
                  <a:srgbClr val="0070C0"/>
                </a:solidFill>
                <a:effectLst>
                  <a:innerShdw blurRad="69850" dist="43180" dir="5400000">
                    <a:srgbClr val="000000">
                      <a:alpha val="65000"/>
                    </a:srgbClr>
                  </a:innerShdw>
                </a:effectLst>
              </a:rPr>
              <a:t> qua </a:t>
            </a:r>
            <a:r>
              <a:rPr lang="en-US" b="1" cap="none" spc="0" dirty="0" err="1" smtClean="0">
                <a:ln w="1905"/>
                <a:solidFill>
                  <a:srgbClr val="0070C0"/>
                </a:solidFill>
                <a:effectLst>
                  <a:innerShdw blurRad="69850" dist="43180" dir="5400000">
                    <a:srgbClr val="000000">
                      <a:alpha val="65000"/>
                    </a:srgbClr>
                  </a:innerShdw>
                </a:effectLst>
              </a:rPr>
              <a:t>khe</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cửa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được</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nữa.Con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mở</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cửa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cho</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mẹ</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đi</a:t>
            </a:r>
            <a:r>
              <a:rPr lang="en-US" b="1" cap="none" spc="0" dirty="0" smtClean="0">
                <a:ln w="1905"/>
                <a:solidFill>
                  <a:srgbClr val="0070C0"/>
                </a:solidFill>
                <a:effectLst>
                  <a:innerShdw blurRad="69850" dist="43180" dir="5400000">
                    <a:srgbClr val="000000">
                      <a:alpha val="65000"/>
                    </a:srgbClr>
                  </a:innerShdw>
                </a:effectLst>
              </a:rPr>
              <a:t>”.</a:t>
            </a:r>
          </a:p>
          <a:p>
            <a:pPr algn="ctr"/>
            <a:r>
              <a:rPr lang="en-US" b="1" cap="none" spc="0" dirty="0" err="1" smtClean="0">
                <a:ln w="1905"/>
                <a:solidFill>
                  <a:srgbClr val="0070C0"/>
                </a:solidFill>
                <a:effectLst>
                  <a:innerShdw blurRad="69850" dist="43180" dir="5400000">
                    <a:srgbClr val="000000">
                      <a:alpha val="65000"/>
                    </a:srgbClr>
                  </a:innerShdw>
                </a:effectLst>
              </a:rPr>
              <a:t>nhưng</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dê</a:t>
            </a:r>
            <a:r>
              <a:rPr lang="en-US" b="1" cap="none" spc="0" dirty="0" smtClean="0">
                <a:ln w="1905"/>
                <a:solidFill>
                  <a:srgbClr val="0070C0"/>
                </a:solidFill>
                <a:effectLst>
                  <a:innerShdw blurRad="69850" dist="43180" dir="5400000">
                    <a:srgbClr val="000000">
                      <a:alpha val="65000"/>
                    </a:srgbClr>
                  </a:innerShdw>
                </a:effectLst>
              </a:rPr>
              <a:t> con </a:t>
            </a:r>
            <a:r>
              <a:rPr lang="en-US" b="1" cap="none" spc="0" dirty="0" err="1" smtClean="0">
                <a:ln w="1905"/>
                <a:solidFill>
                  <a:srgbClr val="0070C0"/>
                </a:solidFill>
                <a:effectLst>
                  <a:innerShdw blurRad="69850" dist="43180" dir="5400000">
                    <a:srgbClr val="000000">
                      <a:alpha val="65000"/>
                    </a:srgbClr>
                  </a:innerShdw>
                </a:effectLst>
              </a:rPr>
              <a:t>đã</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nhìn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thấy</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đôi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chân</a:t>
            </a:r>
            <a:r>
              <a:rPr lang="en-US" b="1" cap="none" spc="0" dirty="0" smtClean="0">
                <a:ln w="1905"/>
                <a:solidFill>
                  <a:srgbClr val="0070C0"/>
                </a:solidFill>
                <a:effectLst>
                  <a:innerShdw blurRad="69850" dist="43180" dir="5400000">
                    <a:srgbClr val="000000">
                      <a:alpha val="65000"/>
                    </a:srgbClr>
                  </a:innerShdw>
                </a:effectLst>
              </a:rPr>
              <a:t> to </a:t>
            </a:r>
            <a:r>
              <a:rPr lang="en-US" b="1" cap="none" spc="0" dirty="0" err="1" smtClean="0">
                <a:ln w="1905"/>
                <a:solidFill>
                  <a:srgbClr val="0070C0"/>
                </a:solidFill>
                <a:effectLst>
                  <a:innerShdw blurRad="69850" dist="43180" dir="5400000">
                    <a:srgbClr val="000000">
                      <a:alpha val="65000"/>
                    </a:srgbClr>
                  </a:innerShdw>
                </a:effectLst>
              </a:rPr>
              <a:t>lem</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luôc</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của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sói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và</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đuổi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ngay</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nó</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đi</a:t>
            </a:r>
            <a:r>
              <a:rPr lang="en-US" b="1" cap="none" spc="0" dirty="0" smtClean="0">
                <a:ln w="1905"/>
                <a:solidFill>
                  <a:srgbClr val="0070C0"/>
                </a:solidFill>
                <a:effectLst>
                  <a:innerShdw blurRad="69850" dist="43180" dir="5400000">
                    <a:srgbClr val="000000">
                      <a:alpha val="65000"/>
                    </a:srgbClr>
                  </a:innerShdw>
                </a:effectLst>
              </a:rPr>
              <a:t>.</a:t>
            </a:r>
            <a:endParaRPr lang="en-US" b="1" cap="none" spc="0" dirty="0">
              <a:ln w="1905"/>
              <a:solidFill>
                <a:srgbClr val="0070C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8</a:t>
            </a:fld>
            <a:endParaRPr lang="en-US"/>
          </a:p>
        </p:txBody>
      </p:sp>
      <p:grpSp>
        <p:nvGrpSpPr>
          <p:cNvPr id="3" name="Group 2"/>
          <p:cNvGrpSpPr/>
          <p:nvPr/>
        </p:nvGrpSpPr>
        <p:grpSpPr>
          <a:xfrm>
            <a:off x="-38100" y="1402501"/>
            <a:ext cx="9144000" cy="5455499"/>
            <a:chOff x="-38100" y="1402501"/>
            <a:chExt cx="9144000" cy="545549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1402501"/>
              <a:ext cx="9144000" cy="5455499"/>
            </a:xfrm>
            <a:prstGeom prst="rect">
              <a:avLst/>
            </a:prstGeom>
          </p:spPr>
        </p:pic>
        <p:sp>
          <p:nvSpPr>
            <p:cNvPr id="10" name="Rectangle 9"/>
            <p:cNvSpPr/>
            <p:nvPr/>
          </p:nvSpPr>
          <p:spPr>
            <a:xfrm>
              <a:off x="3733800" y="5715000"/>
              <a:ext cx="3124200" cy="609600"/>
            </a:xfrm>
            <a:prstGeom prst="rect">
              <a:avLst/>
            </a:prstGeom>
            <a:solidFill>
              <a:srgbClr val="FB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9</a:t>
            </a:fld>
            <a:endParaRPr lang="en-US"/>
          </a:p>
        </p:txBody>
      </p:sp>
      <p:sp>
        <p:nvSpPr>
          <p:cNvPr id="6" name="Horizontal Scroll 5"/>
          <p:cNvSpPr/>
          <p:nvPr/>
        </p:nvSpPr>
        <p:spPr>
          <a:xfrm>
            <a:off x="37171"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1"/>
            </p:custDataLst>
          </p:nvPr>
        </p:nvSpPr>
        <p:spPr>
          <a:xfrm>
            <a:off x="685800" y="248335"/>
            <a:ext cx="8302752" cy="646331"/>
          </a:xfrm>
          <a:prstGeom prst="rect">
            <a:avLst/>
          </a:prstGeom>
          <a:noFill/>
        </p:spPr>
        <p:txBody>
          <a:bodyPr wrap="square" lIns="91440" tIns="45720" rIns="91440" bIns="45720">
            <a:spAutoFit/>
          </a:bodyPr>
          <a:lstStyle/>
          <a:p>
            <a:pPr algn="ctr"/>
            <a:r>
              <a:rPr lang="vi-VN" b="1" cap="none" spc="0" dirty="0" smtClean="0">
                <a:ln w="1905"/>
                <a:solidFill>
                  <a:srgbClr val="0070C0"/>
                </a:solidFill>
                <a:effectLst>
                  <a:innerShdw blurRad="69850" dist="43180" dir="5400000">
                    <a:srgbClr val="000000">
                      <a:alpha val="65000"/>
                    </a:srgbClr>
                  </a:innerShdw>
                </a:effectLst>
              </a:rPr>
              <a:t>Dê con cúi sát người nhìn xuống khe  cửa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dê</a:t>
            </a:r>
            <a:r>
              <a:rPr lang="en-US" b="1" cap="none" spc="0" dirty="0" smtClean="0">
                <a:ln w="1905"/>
                <a:solidFill>
                  <a:srgbClr val="0070C0"/>
                </a:solidFill>
                <a:effectLst>
                  <a:innerShdw blurRad="69850" dist="43180" dir="5400000">
                    <a:srgbClr val="000000">
                      <a:alpha val="65000"/>
                    </a:srgbClr>
                  </a:innerShdw>
                </a:effectLst>
              </a:rPr>
              <a:t> con </a:t>
            </a:r>
            <a:r>
              <a:rPr lang="en-US" b="1" cap="none" spc="0" dirty="0" err="1" smtClean="0">
                <a:ln w="1905"/>
                <a:solidFill>
                  <a:srgbClr val="0070C0"/>
                </a:solidFill>
                <a:effectLst>
                  <a:innerShdw blurRad="69850" dist="43180" dir="5400000">
                    <a:srgbClr val="000000">
                      <a:alpha val="65000"/>
                    </a:srgbClr>
                  </a:innerShdw>
                </a:effectLst>
              </a:rPr>
              <a:t>đã</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nhìn</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thấy</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đôi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chân</a:t>
            </a:r>
            <a:r>
              <a:rPr lang="en-US" b="1" cap="none" spc="0" dirty="0" smtClean="0">
                <a:ln w="1905"/>
                <a:solidFill>
                  <a:srgbClr val="0070C0"/>
                </a:solidFill>
                <a:effectLst>
                  <a:innerShdw blurRad="69850" dist="43180" dir="5400000">
                    <a:srgbClr val="000000">
                      <a:alpha val="65000"/>
                    </a:srgbClr>
                  </a:innerShdw>
                </a:effectLst>
              </a:rPr>
              <a:t> to </a:t>
            </a:r>
            <a:r>
              <a:rPr lang="en-US" b="1" cap="none" spc="0" dirty="0" err="1" smtClean="0">
                <a:ln w="1905"/>
                <a:solidFill>
                  <a:srgbClr val="0070C0"/>
                </a:solidFill>
                <a:effectLst>
                  <a:innerShdw blurRad="69850" dist="43180" dir="5400000">
                    <a:srgbClr val="000000">
                      <a:alpha val="65000"/>
                    </a:srgbClr>
                  </a:innerShdw>
                </a:effectLst>
              </a:rPr>
              <a:t>lem</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luôc</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của</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sói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và</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đuổi</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ngay</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nó</a:t>
            </a:r>
            <a:r>
              <a:rPr lang="en-US" b="1" cap="none" spc="0" dirty="0" smtClean="0">
                <a:ln w="1905"/>
                <a:solidFill>
                  <a:srgbClr val="0070C0"/>
                </a:solidFill>
                <a:effectLst>
                  <a:innerShdw blurRad="69850" dist="43180" dir="5400000">
                    <a:srgbClr val="000000">
                      <a:alpha val="65000"/>
                    </a:srgbClr>
                  </a:innerShdw>
                </a:effectLst>
              </a:rPr>
              <a:t> </a:t>
            </a:r>
            <a:r>
              <a:rPr lang="en-US" b="1" cap="none" spc="0" dirty="0" err="1" smtClean="0">
                <a:ln w="1905"/>
                <a:solidFill>
                  <a:srgbClr val="0070C0"/>
                </a:solidFill>
                <a:effectLst>
                  <a:innerShdw blurRad="69850" dist="43180" dir="5400000">
                    <a:srgbClr val="000000">
                      <a:alpha val="65000"/>
                    </a:srgbClr>
                  </a:innerShdw>
                </a:effectLst>
              </a:rPr>
              <a:t>đi</a:t>
            </a:r>
            <a:r>
              <a:rPr lang="en-US" b="1" cap="none" spc="0" dirty="0" smtClean="0">
                <a:ln w="1905"/>
                <a:solidFill>
                  <a:srgbClr val="0070C0"/>
                </a:solidFill>
                <a:effectLst>
                  <a:innerShdw blurRad="69850" dist="43180" dir="5400000">
                    <a:srgbClr val="000000">
                      <a:alpha val="65000"/>
                    </a:srgbClr>
                  </a:innerShdw>
                </a:effectLst>
              </a:rPr>
              <a:t>.</a:t>
            </a:r>
            <a:endParaRPr lang="en-US" b="1" cap="none" spc="0" dirty="0">
              <a:ln w="1905"/>
              <a:solidFill>
                <a:srgbClr val="0070C0"/>
              </a:solidFill>
              <a:effectLst>
                <a:innerShdw blurRad="69850" dist="43180" dir="5400000">
                  <a:srgbClr val="000000">
                    <a:alpha val="65000"/>
                  </a:srgbClr>
                </a:innerShdw>
              </a:effectLst>
            </a:endParaRPr>
          </a:p>
        </p:txBody>
      </p:sp>
      <p:grpSp>
        <p:nvGrpSpPr>
          <p:cNvPr id="11" name="Group 10"/>
          <p:cNvGrpSpPr/>
          <p:nvPr/>
        </p:nvGrpSpPr>
        <p:grpSpPr>
          <a:xfrm>
            <a:off x="27878" y="1371600"/>
            <a:ext cx="9116122" cy="5486400"/>
            <a:chOff x="27878" y="1371600"/>
            <a:chExt cx="9116122" cy="54864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8" y="1371600"/>
              <a:ext cx="9116122" cy="5486400"/>
            </a:xfrm>
            <a:prstGeom prst="rect">
              <a:avLst/>
            </a:prstGeom>
          </p:spPr>
        </p:pic>
        <p:sp>
          <p:nvSpPr>
            <p:cNvPr id="10" name="Rectangle 9"/>
            <p:cNvSpPr/>
            <p:nvPr/>
          </p:nvSpPr>
          <p:spPr>
            <a:xfrm>
              <a:off x="1180171" y="6124956"/>
              <a:ext cx="3429000" cy="472440"/>
            </a:xfrm>
            <a:prstGeom prst="rect">
              <a:avLst/>
            </a:prstGeom>
            <a:solidFill>
              <a:srgbClr val="BFA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3376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742CC-197D-4B89-8D0C-734CE280F83C}&quot;/&gt;&lt;filename val=&quot;C:\Documents and Settings\Admin\My Documents\My Adobe Presentations\dê con nhanh trí\data\asimages\{D97742CC-197D-4B89-8D0C-734CE280F83C}.png&quot;/&gt;&lt;hasEffects val=&quot;1&quot;/&gt;&lt;left val=&quot;203.28&quot;/&gt;&lt;top val=&quot;260.28&quot;/&gt;&lt;width val=&quot;362.64&quot;/&gt;&lt;height val=&quot;51.36&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28.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29.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C083-33DC-41C1-AF6A-1C0F226FCB39}&quot;/&gt;&lt;filename val=&quot;C:\Documents and Settings\Admin\My Documents\My Adobe Presentations\dê con nhanh trí\data\asimages\{6845C083-33DC-41C1-AF6A-1C0F226FCB39}.png&quot;/&gt;&lt;hasEffects val=&quot;1&quot;/&gt;&lt;left val=&quot;156&quot;/&gt;&lt;top val=&quot;288.72&quot;/&gt;&lt;width val=&quot;445.92&quot;/&gt;&lt;height val=&quot;68.64&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31.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32.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33.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34.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35.xml><?xml version="1.0" encoding="utf-8"?>
<p:tagLst xmlns:a="http://schemas.openxmlformats.org/drawingml/2006/main" xmlns:r="http://schemas.openxmlformats.org/officeDocument/2006/relationships" xmlns:p="http://schemas.openxmlformats.org/presentationml/2006/main">
  <p:tag name="PPSNARRATION" val="28,641760334,D:\daonguyen\dê con nhanh trí_pptx\Media.ppcx"/>
  <p:tag name="PPSNARRATIONPROPS" val="D:\daonguyen\ghi âm\l3\mp3 3\ket thuc.mp3"/>
</p:tagLst>
</file>

<file path=ppt/tags/tag4.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2465</TotalTime>
  <Words>754</Words>
  <Application>Microsoft Office PowerPoint</Application>
  <PresentationFormat>On-screen Show (4:3)</PresentationFormat>
  <Paragraphs>93</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MinhThangPC.VN</cp:lastModifiedBy>
  <cp:revision>957</cp:revision>
  <dcterms:created xsi:type="dcterms:W3CDTF">2014-08-31T22:29:46Z</dcterms:created>
  <dcterms:modified xsi:type="dcterms:W3CDTF">2023-10-23T04:40:35Z</dcterms:modified>
</cp:coreProperties>
</file>