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60" r:id="rId5"/>
    <p:sldId id="261" r:id="rId6"/>
    <p:sldId id="259" r:id="rId7"/>
    <p:sldId id="266" r:id="rId8"/>
    <p:sldId id="267" r:id="rId9"/>
    <p:sldId id="269" r:id="rId10"/>
    <p:sldId id="272" r:id="rId11"/>
    <p:sldId id="273" r:id="rId12"/>
    <p:sldId id="270" r:id="rId13"/>
    <p:sldId id="274" r:id="rId14"/>
    <p:sldId id="271" r:id="rId15"/>
    <p:sldId id="276" r:id="rId16"/>
    <p:sldId id="277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8044-7005-4E98-AE9A-D955675FEE19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653-2942-465D-B0CB-F848B2B6E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0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8044-7005-4E98-AE9A-D955675FEE19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653-2942-465D-B0CB-F848B2B6E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6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8044-7005-4E98-AE9A-D955675FEE19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653-2942-465D-B0CB-F848B2B6E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3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8044-7005-4E98-AE9A-D955675FEE19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653-2942-465D-B0CB-F848B2B6E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9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8044-7005-4E98-AE9A-D955675FEE19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653-2942-465D-B0CB-F848B2B6E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2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8044-7005-4E98-AE9A-D955675FEE19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653-2942-465D-B0CB-F848B2B6E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6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8044-7005-4E98-AE9A-D955675FEE19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653-2942-465D-B0CB-F848B2B6E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9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8044-7005-4E98-AE9A-D955675FEE19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653-2942-465D-B0CB-F848B2B6E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7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8044-7005-4E98-AE9A-D955675FEE19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653-2942-465D-B0CB-F848B2B6E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0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8044-7005-4E98-AE9A-D955675FEE19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653-2942-465D-B0CB-F848B2B6E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2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8044-7005-4E98-AE9A-D955675FEE19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C653-2942-465D-B0CB-F848B2B6E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6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08044-7005-4E98-AE9A-D955675FEE19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3C653-2942-465D-B0CB-F848B2B6E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0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ia sẻ hơn 70 về hình nền xanh ngọc hay nhất - Du học Ak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3" y="-56800"/>
            <a:ext cx="9131808" cy="683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lowerba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1315570erpqxojwm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3581400"/>
            <a:ext cx="6858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1315570erpqxojwm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3657600"/>
            <a:ext cx="762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1919225" y="373126"/>
            <a:ext cx="5410200" cy="4953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138363" y="876300"/>
            <a:ext cx="5013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TRƯỜNG MẦM NON LONG BIÊN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508153" y="1983072"/>
            <a:ext cx="40985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965704" y="3141226"/>
            <a:ext cx="24288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 smtClean="0"/>
              <a:t>động</a:t>
            </a:r>
            <a:r>
              <a:rPr lang="en-US" dirty="0"/>
              <a:t>: </a:t>
            </a:r>
            <a:r>
              <a:rPr lang="en-US" dirty="0" err="1" smtClean="0"/>
              <a:t>Khám</a:t>
            </a:r>
            <a:r>
              <a:rPr lang="en-US" dirty="0" smtClean="0"/>
              <a:t> </a:t>
            </a:r>
            <a:r>
              <a:rPr lang="en-US" dirty="0" err="1"/>
              <a:t>phá</a:t>
            </a:r>
            <a:endParaRPr lang="en-US" dirty="0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974848" y="3638490"/>
            <a:ext cx="5408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iệt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am 20/10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995612" y="4139184"/>
            <a:ext cx="1994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3-4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974848" y="4616450"/>
            <a:ext cx="2691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3460" y="5594866"/>
            <a:ext cx="2259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2023 - 2024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8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-60006"/>
            <a:ext cx="92201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140210"/>
            <a:ext cx="7419975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52400"/>
            <a:ext cx="74199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28600" y="1217614"/>
            <a:ext cx="3886200" cy="2516186"/>
            <a:chOff x="76200" y="1735455"/>
            <a:chExt cx="3962400" cy="1829495"/>
          </a:xfrm>
        </p:grpSpPr>
        <p:sp>
          <p:nvSpPr>
            <p:cNvPr id="9" name="TextBox 5"/>
            <p:cNvSpPr txBox="1">
              <a:spLocks noChangeArrowheads="1"/>
            </p:cNvSpPr>
            <p:nvPr/>
          </p:nvSpPr>
          <p:spPr bwMode="auto">
            <a:xfrm>
              <a:off x="882022" y="3200400"/>
              <a:ext cx="2028660" cy="36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Thầy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thuốc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3" descr="C:\Users\hai\Desktop\thiep-dep-chuc-mung-ngay-thay-thuoc-viet-nam-9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735455"/>
              <a:ext cx="3962400" cy="139509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257800" y="1181038"/>
            <a:ext cx="3581400" cy="2481729"/>
            <a:chOff x="5410200" y="990600"/>
            <a:chExt cx="3276600" cy="2724920"/>
          </a:xfrm>
        </p:grpSpPr>
        <p:sp>
          <p:nvSpPr>
            <p:cNvPr id="12" name="TextBox 6"/>
            <p:cNvSpPr txBox="1">
              <a:spLocks noChangeArrowheads="1"/>
            </p:cNvSpPr>
            <p:nvPr/>
          </p:nvSpPr>
          <p:spPr bwMode="auto">
            <a:xfrm>
              <a:off x="6191914" y="3208615"/>
              <a:ext cx="1569531" cy="50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Quận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đội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4" descr="C:\Users\hai\Desktop\banner4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990600"/>
              <a:ext cx="3276600" cy="221801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547442" y="4343401"/>
            <a:ext cx="3905745" cy="2224880"/>
            <a:chOff x="2062726" y="4038600"/>
            <a:chExt cx="4947674" cy="2817929"/>
          </a:xfrm>
        </p:grpSpPr>
        <p:sp>
          <p:nvSpPr>
            <p:cNvPr id="15" name="TextBox 7"/>
            <p:cNvSpPr txBox="1">
              <a:spLocks noChangeArrowheads="1"/>
            </p:cNvSpPr>
            <p:nvPr/>
          </p:nvSpPr>
          <p:spPr bwMode="auto">
            <a:xfrm>
              <a:off x="2062726" y="6271806"/>
              <a:ext cx="4867835" cy="584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   3.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phụ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nữ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Nam</a:t>
              </a:r>
            </a:p>
          </p:txBody>
        </p:sp>
        <p:pic>
          <p:nvPicPr>
            <p:cNvPr id="16" name="Picture 2" descr="C:\Users\hai\Desktop\chuc-mung-20-1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068" y="4038600"/>
              <a:ext cx="4633332" cy="220974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600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76200"/>
            <a:ext cx="9218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6" y="1450848"/>
            <a:ext cx="6553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21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304800"/>
            <a:ext cx="7171944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52144" y="304798"/>
            <a:ext cx="7171944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50" normalizeH="0" baseline="0" noProof="0" dirty="0" err="1">
                <a:ln w="11430"/>
                <a:solidFill>
                  <a:srgbClr val="FF0000"/>
                </a:solidFill>
                <a:effectLst/>
                <a:uLnTx/>
                <a:uFillTx/>
              </a:rPr>
              <a:t>Ngày</a:t>
            </a:r>
            <a:r>
              <a:rPr kumimoji="0" lang="en-US" sz="4800" b="1" i="0" u="none" strike="noStrike" kern="0" cap="none" spc="50" normalizeH="0" baseline="0" noProof="0" dirty="0">
                <a:ln w="11430"/>
                <a:solidFill>
                  <a:srgbClr val="FF0000"/>
                </a:solidFill>
                <a:effectLst/>
                <a:uLnTx/>
                <a:uFillTx/>
              </a:rPr>
              <a:t> 20/10 </a:t>
            </a:r>
            <a:r>
              <a:rPr kumimoji="0" lang="en-US" sz="4800" b="1" i="0" u="none" strike="noStrike" kern="0" cap="none" spc="50" normalizeH="0" baseline="0" noProof="0" dirty="0" err="1">
                <a:ln w="11430"/>
                <a:solidFill>
                  <a:srgbClr val="FF0000"/>
                </a:solidFill>
                <a:effectLst/>
                <a:uLnTx/>
                <a:uFillTx/>
              </a:rPr>
              <a:t>là</a:t>
            </a:r>
            <a:r>
              <a:rPr kumimoji="0" lang="en-US" sz="4800" b="1" i="0" u="none" strike="noStrike" kern="0" cap="none" spc="50" normalizeH="0" baseline="0" noProof="0" dirty="0">
                <a:ln w="11430"/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800" b="1" i="0" u="none" strike="noStrike" kern="0" cap="none" spc="50" normalizeH="0" baseline="0" noProof="0" dirty="0" err="1">
                <a:ln w="11430"/>
                <a:solidFill>
                  <a:srgbClr val="FF0000"/>
                </a:solidFill>
                <a:effectLst/>
                <a:uLnTx/>
                <a:uFillTx/>
              </a:rPr>
              <a:t>tôn</a:t>
            </a:r>
            <a:r>
              <a:rPr kumimoji="0" lang="en-US" sz="4800" b="1" i="0" u="none" strike="noStrike" kern="0" cap="none" spc="50" normalizeH="0" baseline="0" noProof="0" dirty="0">
                <a:ln w="11430"/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800" b="1" i="0" u="none" strike="noStrike" kern="0" cap="none" spc="50" normalizeH="0" baseline="0" noProof="0" dirty="0" err="1" smtClean="0">
                <a:ln w="11430"/>
                <a:solidFill>
                  <a:srgbClr val="FF0000"/>
                </a:solidFill>
                <a:effectLst/>
                <a:uLnTx/>
                <a:uFillTx/>
              </a:rPr>
              <a:t>vinh</a:t>
            </a:r>
            <a:r>
              <a:rPr kumimoji="0" lang="en-US" sz="4800" b="1" i="0" u="none" strike="noStrike" kern="0" cap="none" spc="50" normalizeH="0" baseline="0" noProof="0" dirty="0" smtClean="0">
                <a:ln w="11430"/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4800" b="1" i="0" u="none" strike="noStrike" kern="0" cap="none" spc="50" normalizeH="0" baseline="0" noProof="0" dirty="0" err="1" smtClean="0">
                <a:ln w="11430"/>
                <a:solidFill>
                  <a:srgbClr val="FF0000"/>
                </a:solidFill>
                <a:effectLst/>
                <a:uLnTx/>
                <a:uFillTx/>
              </a:rPr>
              <a:t>ai</a:t>
            </a:r>
            <a:r>
              <a:rPr kumimoji="0" lang="en-US" sz="4800" b="1" i="0" u="none" strike="noStrike" kern="0" cap="none" spc="50" normalizeH="0" baseline="0" noProof="0" dirty="0" smtClean="0">
                <a:ln w="11430"/>
                <a:solidFill>
                  <a:srgbClr val="FF0000"/>
                </a:solidFill>
                <a:effectLst/>
                <a:uLnTx/>
                <a:uFillTx/>
              </a:rPr>
              <a:t>?</a:t>
            </a:r>
            <a:endParaRPr kumimoji="0" lang="en-US" sz="4800" b="1" i="0" u="none" strike="noStrike" kern="0" cap="none" spc="50" normalizeH="0" baseline="0" noProof="0" dirty="0">
              <a:ln w="11430"/>
              <a:solidFill>
                <a:srgbClr val="FF0000"/>
              </a:solidFill>
              <a:effectLst/>
              <a:uLnTx/>
              <a:uFillTx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09599" y="1260476"/>
            <a:ext cx="3297237" cy="2611556"/>
            <a:chOff x="267629" y="1036424"/>
            <a:chExt cx="3297494" cy="2611472"/>
          </a:xfrm>
        </p:grpSpPr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882022" y="3247799"/>
              <a:ext cx="1361376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an</a:t>
              </a:r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629" y="1036424"/>
              <a:ext cx="3297494" cy="218953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499186" y="4055364"/>
            <a:ext cx="3517440" cy="2593147"/>
            <a:chOff x="5603705" y="990600"/>
            <a:chExt cx="2993035" cy="2593792"/>
          </a:xfrm>
        </p:grpSpPr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6191914" y="3184182"/>
              <a:ext cx="1563435" cy="400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Thầy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cô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giáo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3705" y="990600"/>
              <a:ext cx="2993035" cy="213136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562600" y="1260476"/>
            <a:ext cx="3322637" cy="2587721"/>
            <a:chOff x="3032273" y="4015174"/>
            <a:chExt cx="3322921" cy="2841321"/>
          </a:xfrm>
        </p:grpSpPr>
        <p:sp>
          <p:nvSpPr>
            <p:cNvPr id="16" name="TextBox 7"/>
            <p:cNvSpPr txBox="1">
              <a:spLocks noChangeArrowheads="1"/>
            </p:cNvSpPr>
            <p:nvPr/>
          </p:nvSpPr>
          <p:spPr bwMode="auto">
            <a:xfrm>
              <a:off x="3265999" y="6450968"/>
              <a:ext cx="2582979" cy="405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       2.</a:t>
              </a:r>
              <a:r>
                <a:rPr kumimoji="0" lang="en-US" sz="1800" b="1" i="0" u="none" strike="noStrike" kern="0" cap="none" spc="0" normalizeH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Chị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em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phụ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nữ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273" y="4015174"/>
              <a:ext cx="3322921" cy="235761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562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400800" cy="382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68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25" y="137835"/>
            <a:ext cx="8828087" cy="5238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632741" y="1172083"/>
            <a:ext cx="3287713" cy="2627245"/>
            <a:chOff x="272093" y="1036424"/>
            <a:chExt cx="3288565" cy="2627161"/>
          </a:xfrm>
        </p:grpSpPr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882022" y="3263488"/>
              <a:ext cx="163901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rgbClr val="0000FF"/>
                  </a:solidFill>
                </a:rPr>
                <a:t>2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.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Bắn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súng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93" y="1036424"/>
              <a:ext cx="3288565" cy="218953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84632" y="1127143"/>
            <a:ext cx="3657600" cy="2672185"/>
            <a:chOff x="5029200" y="1069032"/>
            <a:chExt cx="3657600" cy="2524672"/>
          </a:xfrm>
        </p:grpSpPr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5562600" y="3215681"/>
              <a:ext cx="2520242" cy="37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rgbClr val="0000FF"/>
                  </a:solidFill>
                </a:rPr>
                <a:t>1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.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Cắm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hoa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,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nấu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</a:rPr>
                <a:t>ăn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1069032"/>
              <a:ext cx="3657600" cy="209224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06837"/>
            <a:ext cx="3578225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26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4891088" cy="323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1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3673" y="28257"/>
            <a:ext cx="8763000" cy="7445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" y="6096"/>
            <a:ext cx="89138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04" y="3962400"/>
            <a:ext cx="3395663" cy="27987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3365500" cy="26352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968" y="990600"/>
            <a:ext cx="3352800" cy="26703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86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-15240"/>
            <a:ext cx="9147048" cy="687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344" y="1371599"/>
            <a:ext cx="5714999" cy="38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90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văn nghệ mầm n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89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 bé lớp 4B làm thiệp tặng Mẹ và Cô | Tin t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56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R HAI\TAI LIEU MAU GIAO\TRUONG MAM NON\8-3\IMG_3397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66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mẫu hoa 20-11 ý nghĩa tặng thầy cô gi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4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tặng hoa cô mà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29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65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Đăng Khôi cùng 2 con trai vào bếp nấu cơm cho Thủy Anh mừng 8/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53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18288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1066800" y="609600"/>
            <a:ext cx="7543800" cy="4114800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31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104</Words>
  <Application>Microsoft Office PowerPoint</Application>
  <PresentationFormat>On-screen Show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10</cp:revision>
  <dcterms:created xsi:type="dcterms:W3CDTF">2023-10-05T03:12:17Z</dcterms:created>
  <dcterms:modified xsi:type="dcterms:W3CDTF">2023-10-05T05:35:41Z</dcterms:modified>
</cp:coreProperties>
</file>