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5" r:id="rId2"/>
    <p:sldId id="306" r:id="rId3"/>
    <p:sldId id="297" r:id="rId4"/>
    <p:sldId id="307" r:id="rId5"/>
    <p:sldId id="274" r:id="rId6"/>
    <p:sldId id="257" r:id="rId7"/>
    <p:sldId id="259" r:id="rId8"/>
    <p:sldId id="277" r:id="rId9"/>
    <p:sldId id="278" r:id="rId10"/>
    <p:sldId id="302" r:id="rId11"/>
    <p:sldId id="309" r:id="rId12"/>
    <p:sldId id="282" r:id="rId13"/>
    <p:sldId id="287" r:id="rId14"/>
    <p:sldId id="299" r:id="rId15"/>
    <p:sldId id="288" r:id="rId16"/>
    <p:sldId id="301" r:id="rId17"/>
    <p:sldId id="289" r:id="rId18"/>
    <p:sldId id="300" r:id="rId19"/>
    <p:sldId id="291" r:id="rId20"/>
    <p:sldId id="312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139" autoAdjust="0"/>
  </p:normalViewPr>
  <p:slideViewPr>
    <p:cSldViewPr>
      <p:cViewPr varScale="1">
        <p:scale>
          <a:sx n="58" d="100"/>
          <a:sy n="58" d="100"/>
        </p:scale>
        <p:origin x="8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5020-2B68-405C-A9E6-F8C3904CC82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FD4C-B9AC-47B9-864B-99489D18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A4DD-5480-4398-B0AC-00BC45BE5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8880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B25D-9C57-48F7-A032-7AB1DB2EB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913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2346-8E30-4564-A498-92092C8D6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1280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0951-DF45-4391-8973-46B922D6D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5783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E44FE-2F8C-44E9-AC12-131AEB46E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3854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A368-437C-4FBA-A9D7-04EA4C612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8470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97115-13C7-44CB-BB41-CE6C51ACB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6005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9B325-E075-4A06-B2EE-BA8AC3C3D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638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3F02-6D8F-4B56-AF42-8E7EFBA95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1016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1730-AE5E-4618-962B-71D1C1365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4837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C436-BB1E-4C36-B890-4E81B1A01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2120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BD6D1C-5FF5-4A8F-81D4-C368570CD0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18.gif"/><Relationship Id="rId4" Type="http://schemas.openxmlformats.org/officeDocument/2006/relationships/image" Target="../media/image7.gif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7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gif"/><Relationship Id="rId7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18.gif"/><Relationship Id="rId4" Type="http://schemas.openxmlformats.org/officeDocument/2006/relationships/image" Target="../media/image7.gi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400"/>
          </a:xfrm>
        </p:spPr>
      </p:pic>
      <p:sp>
        <p:nvSpPr>
          <p:cNvPr id="5" name="Rectangle 4"/>
          <p:cNvSpPr/>
          <p:nvPr/>
        </p:nvSpPr>
        <p:spPr>
          <a:xfrm>
            <a:off x="3367980" y="257399"/>
            <a:ext cx="5695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pPr lvl="0"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730498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3229" y="3405511"/>
            <a:ext cx="573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SINH NHẬT CỦA THỎ CON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THU HUYỀN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24" y="1207978"/>
            <a:ext cx="692876" cy="5378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31789" y="2809738"/>
            <a:ext cx="653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6619" y="2438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3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158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490" y="1905001"/>
            <a:ext cx="265457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64" y="3386967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9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0434 -0.00069 -0.00885 3.7037E-6 -0.01285 -0.00208 C -0.01458 -0.00301 -0.01684 -0.00625 -0.01597 -0.00856 C -0.01493 -0.01111 -0.01163 -0.01018 -0.00955 -0.01088 C -0.00799 -0.01018 -0.00538 -0.01065 -0.00469 -0.00856 C -0.00399 -0.00648 -0.00469 -0.00208 -0.00642 -0.00208 C -0.00833 -0.00208 -0.00851 -0.00648 -0.00955 -0.00856 C -0.00799 -0.01065 -0.00694 -0.01435 -0.00469 -0.01505 C 0.00226 -0.01713 0.01007 -0.01296 0.0033 -0.00208 C 0.00191 0.00023 -0.00104 -0.00069 -0.00312 3.7037E-6 C -0.00521 -0.00069 -0.00955 -0.00208 -0.00955 -0.0020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5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2286000"/>
            <a:ext cx="9220200" cy="1676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2824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3601" y="152400"/>
            <a:ext cx="2743203" cy="2743200"/>
            <a:chOff x="1828797" y="228600"/>
            <a:chExt cx="2743203" cy="2743200"/>
          </a:xfrm>
        </p:grpSpPr>
        <p:pic>
          <p:nvPicPr>
            <p:cNvPr id="4" name="Picture 9" descr="Picture1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8797" y="228600"/>
              <a:ext cx="10673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81822" y="1834726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THỎ CON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8050" y="419100"/>
            <a:ext cx="2895600" cy="2209800"/>
            <a:chOff x="6477000" y="533400"/>
            <a:chExt cx="2895600" cy="2209800"/>
          </a:xfrm>
        </p:grpSpPr>
        <p:pic>
          <p:nvPicPr>
            <p:cNvPr id="6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70136" y="4246157"/>
            <a:ext cx="2856775" cy="2286000"/>
            <a:chOff x="1784498" y="4572000"/>
            <a:chExt cx="2856775" cy="2286000"/>
          </a:xfrm>
        </p:grpSpPr>
        <p:pic>
          <p:nvPicPr>
            <p:cNvPr id="7" name="Picture 5" descr="ducks-copyu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9032" y="3962400"/>
            <a:ext cx="2933700" cy="2286000"/>
            <a:chOff x="6438900" y="4572000"/>
            <a:chExt cx="2933700" cy="2286000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534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657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119658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9178" y="-152400"/>
            <a:ext cx="8884563" cy="7605921"/>
            <a:chOff x="990600" y="-366922"/>
            <a:chExt cx="8884563" cy="7605921"/>
          </a:xfrm>
        </p:grpSpPr>
        <p:pic>
          <p:nvPicPr>
            <p:cNvPr id="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"/>
              <a:ext cx="4012735" cy="701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77" b="100000" l="34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650872"/>
              <a:ext cx="4324348" cy="4188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-366922"/>
              <a:ext cx="6674763" cy="3646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660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752600" y="1600200"/>
            <a:ext cx="9372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45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457200"/>
            <a:ext cx="2895600" cy="2209800"/>
            <a:chOff x="6477000" y="533400"/>
            <a:chExt cx="2895600" cy="2209800"/>
          </a:xfrm>
        </p:grpSpPr>
        <p:pic>
          <p:nvPicPr>
            <p:cNvPr id="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49243" y="3962400"/>
            <a:ext cx="2856775" cy="2286000"/>
            <a:chOff x="1784498" y="4572000"/>
            <a:chExt cx="2856775" cy="2286000"/>
          </a:xfrm>
        </p:grpSpPr>
        <p:pic>
          <p:nvPicPr>
            <p:cNvPr id="8" name="Picture 5" descr="ducks-copyu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00" y="1637193"/>
            <a:ext cx="2933700" cy="2286000"/>
            <a:chOff x="6438900" y="4572000"/>
            <a:chExt cx="2933700" cy="228600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707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981200" y="22602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sinh nhật của thỏ con diễn ra như thế nào?</a:t>
            </a:r>
            <a:endParaRPr lang="vi-VN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8076" y="990600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43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500" y="1998663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195389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3314" y="3071813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22103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2843213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3147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10014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29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9967" y="846138"/>
            <a:ext cx="591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35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65789"/>
            <a:ext cx="9372600" cy="5218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0065" y="3275226"/>
            <a:ext cx="407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66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32"/>
            <a:ext cx="12192000" cy="6892636"/>
          </a:xfrm>
          <a:prstGeom prst="rect">
            <a:avLst/>
          </a:prstGeom>
        </p:spPr>
      </p:pic>
      <p:pic>
        <p:nvPicPr>
          <p:cNvPr id="4" name="Trời Nắng Trời Mưa - Nhạc Thiếu Nhi Có L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209800"/>
            <a:ext cx="11887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66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194973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08738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92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" y="0"/>
            <a:ext cx="12171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726"/>
            <a:ext cx="1447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932">
            <a:off x="6851650" y="4800601"/>
            <a:ext cx="361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88" y="2695605"/>
            <a:ext cx="30305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1447801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C -0.00429 -0.00069 -0.00885 1.11022E-16 -0.01289 -0.00208 C -0.01458 -0.00301 -0.01679 -0.00625 -0.01601 -0.00856 C -0.01497 -0.01111 -0.01159 -0.01019 -0.0095 -0.01088 C -0.00794 -0.01019 -0.00534 -0.01065 -0.00468 -0.00856 C -0.00403 -0.00648 -0.00468 -0.00208 -0.00638 -0.00208 C -0.00833 -0.00208 -0.00846 -0.00648 -0.0095 -0.00856 C -0.00794 -0.01065 -0.0069 -0.01435 -0.00468 -0.01505 C 0.00222 -0.01713 0.01003 -0.01296 0.00326 -0.00208 C 0.00196 0.00023 -0.00104 -0.00069 -0.00312 1.11022E-16 C -0.00521 -0.00069 -0.0095 -0.00208 -0.0095 -0.00185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6388-1203012153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" y="10194"/>
            <a:ext cx="12172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00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84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0" y="2514600"/>
            <a:ext cx="3525838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1839118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8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3" y="2133906"/>
            <a:ext cx="3048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ucks-copy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00" y="34290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78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76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06" y="-38892"/>
            <a:ext cx="4437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8524" y="887185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85" y="645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5390" y="2489172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4" y="1064362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284" y="3404338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192581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856708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3339308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4030663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"/>
            <a:ext cx="12192000" cy="6851073"/>
          </a:xfrm>
        </p:spPr>
      </p:pic>
      <p:sp>
        <p:nvSpPr>
          <p:cNvPr id="5" name="Rectangle 4"/>
          <p:cNvSpPr/>
          <p:nvPr/>
        </p:nvSpPr>
        <p:spPr>
          <a:xfrm>
            <a:off x="2133600" y="3048001"/>
            <a:ext cx="7696200" cy="3581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5352121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140</Words>
  <Application>Microsoft Office PowerPoint</Application>
  <PresentationFormat>Widescreen</PresentationFormat>
  <Paragraphs>31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110</cp:revision>
  <dcterms:created xsi:type="dcterms:W3CDTF">2013-11-02T02:11:17Z</dcterms:created>
  <dcterms:modified xsi:type="dcterms:W3CDTF">2023-10-11T04:12:43Z</dcterms:modified>
</cp:coreProperties>
</file>