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8D3-8FB5-4DC8-BCE0-CF2490D3104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CE6-360D-4417-A1CA-B229E3D0B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0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8D3-8FB5-4DC8-BCE0-CF2490D3104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CE6-360D-4417-A1CA-B229E3D0B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2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8D3-8FB5-4DC8-BCE0-CF2490D3104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CE6-360D-4417-A1CA-B229E3D0B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8D3-8FB5-4DC8-BCE0-CF2490D3104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CE6-360D-4417-A1CA-B229E3D0B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9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8D3-8FB5-4DC8-BCE0-CF2490D3104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CE6-360D-4417-A1CA-B229E3D0B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6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8D3-8FB5-4DC8-BCE0-CF2490D3104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CE6-360D-4417-A1CA-B229E3D0B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4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8D3-8FB5-4DC8-BCE0-CF2490D3104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CE6-360D-4417-A1CA-B229E3D0B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2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8D3-8FB5-4DC8-BCE0-CF2490D3104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CE6-360D-4417-A1CA-B229E3D0B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8D3-8FB5-4DC8-BCE0-CF2490D3104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CE6-360D-4417-A1CA-B229E3D0B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8D3-8FB5-4DC8-BCE0-CF2490D3104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CE6-360D-4417-A1CA-B229E3D0B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8D3-8FB5-4DC8-BCE0-CF2490D3104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CE6-360D-4417-A1CA-B229E3D0B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3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58D3-8FB5-4DC8-BCE0-CF2490D3104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CE6-360D-4417-A1CA-B229E3D0B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8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6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16.png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8.gi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1" y="216932"/>
            <a:ext cx="184730" cy="69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2322" y="211824"/>
            <a:ext cx="693863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LONG BIÊN 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68036" y="1466910"/>
            <a:ext cx="4607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7867" y="2729162"/>
            <a:ext cx="5462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LQVH: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4323" y="3228945"/>
            <a:ext cx="263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24- 36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0468" y="3847191"/>
            <a:ext cx="23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4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783" y="307593"/>
            <a:ext cx="8909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ThoCo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" y="1676400"/>
            <a:ext cx="2120382" cy="26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HinhTh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497279" y="1447800"/>
            <a:ext cx="2057400" cy="275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than gau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140075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 descr="dau ga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27" y="1543795"/>
            <a:ext cx="22066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7763">
            <a:off x="502443" y="4583369"/>
            <a:ext cx="21574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55386"/>
            <a:ext cx="732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" descr="bu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7763">
            <a:off x="2538824" y="1912455"/>
            <a:ext cx="3271502" cy="277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3031" y="762000"/>
            <a:ext cx="7217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Ai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2" descr="than gau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3140075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dau g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22066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5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icture1"/>
          <p:cNvPicPr>
            <a:picLocks noChangeAspect="1" noChangeArrowheads="1"/>
          </p:cNvPicPr>
          <p:nvPr/>
        </p:nvPicPr>
        <p:blipFill>
          <a:blip r:embed="rId3">
            <a:lum bright="1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oCon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4216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077956"/>
              </p:ext>
            </p:extLst>
          </p:nvPr>
        </p:nvGraphicFramePr>
        <p:xfrm>
          <a:off x="9396413" y="3276600"/>
          <a:ext cx="1919287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5" imgW="2902680" imgH="3828240" progId="CorelDRAW.Graphic.13">
                  <p:embed/>
                </p:oleObj>
              </mc:Choice>
              <mc:Fallback>
                <p:oleObj r:id="rId5" imgW="2902680" imgH="3828240" progId="CorelDRAW.Graphic.1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6413" y="3276600"/>
                        <a:ext cx="1919287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829800" y="1690688"/>
          <a:ext cx="2209800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7" imgW="3387240" imgH="2563560" progId="CorelDRAW.Graphic.13">
                  <p:embed/>
                </p:oleObj>
              </mc:Choice>
              <mc:Fallback>
                <p:oleObj r:id="rId7" imgW="3387240" imgH="256356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9800" y="1690688"/>
                        <a:ext cx="2209800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3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025 -0.03935 -0.12049 -0.07847 -0.18229 -0.06505 C -0.2441 -0.05162 -0.31007 0.05602 -0.37101 0.08032 L -0.54844 0.08032 " pathEditMode="relative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025 -0.03935 -0.12049 -0.07847 -0.18229 -0.06505 C -0.2441 -0.05162 -0.31007 0.05602 -0.37101 0.08032 L -0.54844 0.08032 " pathEditMode="relative" ptsTypes="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33 0.08866 C -0.5526 0.08194 -0.55191 0.07523 -0.55104 0.075 C -0.55017 0.075 -0.5493 0.0868 -0.54878 0.08704 C -0.54826 0.08704 -0.54687 0.07662 -0.54757 0.07592 C -0.54791 0.07523 -0.55017 0.08333 -0.55104 0.0831 C -0.55191 0.08287 -0.55173 0.07523 -0.55225 0.075 C -0.55277 0.075 -0.55486 0.08148 -0.55451 0.08171 C -0.55416 0.08171 -0.5493 0.07592 -0.54982 0.07546 C -0.55034 0.075 -0.55764 0.07824 -0.55798 0.07847 C -0.55833 0.0787 -0.55347 0.07662 -0.55225 0.07685 C -0.55104 0.07708 -0.55104 0.08102 -0.55104 0.08125 C -0.55104 0.08102 -0.55173 0.07893 -0.55225 0.07685 " pathEditMode="relative" rAng="0" ptsTypes="aaaaaaaaaaaA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"/>
          <p:cNvPicPr>
            <a:picLocks noChangeAspect="1" noChangeArrowheads="1"/>
          </p:cNvPicPr>
          <p:nvPr/>
        </p:nvPicPr>
        <p:blipFill>
          <a:blip r:embed="rId2">
            <a:lum bright="1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HinhT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28800" y="2286000"/>
            <a:ext cx="381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bu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7763">
            <a:off x="4486275" y="1304925"/>
            <a:ext cx="1752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bu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77663">
            <a:off x="5629275" y="2524125"/>
            <a:ext cx="1752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2755 C 0.11789 -0.00301 0.18629 -0.03333 0.25886 -0.02222 C 0.3316 -0.01111 0.40643 0.07523 0.48698 0.09468 C 0.56771 0.11412 0.69341 0.09792 0.74254 0.09468 C 0.79167 0.09144 0.78611 0.08334 0.78056 0.0752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8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8325 C 0.05017 -0.13899 0.09548 -0.19426 0.14375 -0.17414 C 0.19201 -0.15379 0.24149 0.00393 0.29496 0.03955 C 0.34826 0.07516 0.43177 0.04533 0.46423 0.03955 C 0.49687 0.03354 0.49323 0.01874 0.48958 0.0039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2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"/>
          <p:cNvPicPr>
            <a:picLocks noChangeAspect="1" noChangeArrowheads="1"/>
          </p:cNvPicPr>
          <p:nvPr/>
        </p:nvPicPr>
        <p:blipFill>
          <a:blip r:embed="rId2">
            <a:lum bright="1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HinhT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533400" y="1905000"/>
            <a:ext cx="349408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362200" y="990600"/>
            <a:ext cx="6353175" cy="1571625"/>
            <a:chOff x="1392" y="624"/>
            <a:chExt cx="4002" cy="990"/>
          </a:xfrm>
        </p:grpSpPr>
        <p:pic>
          <p:nvPicPr>
            <p:cNvPr id="5" name="Picture 9" descr="Animated-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152"/>
              <a:ext cx="3234" cy="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Animated-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624"/>
              <a:ext cx="3234" cy="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10" descr="Animated-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599"/>
            <a:ext cx="51339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buo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4884">
            <a:off x="5731669" y="2497931"/>
            <a:ext cx="12192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buo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760">
            <a:off x="3352800" y="5757863"/>
            <a:ext cx="1219200" cy="11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buo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57863"/>
            <a:ext cx="1219200" cy="11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64 0.03514 C -0.16389 -0.04786 -0.12014 -0.13064 -0.08542 -0.15746 C -0.0507 -0.18428 -0.02396 -0.14682 0.00121 -0.12555 C 0.02639 -0.10428 0.04687 -0.06728 0.06545 -0.03052 C 0.08403 0.00624 0.08715 0.07052 0.11319 0.0948 C 0.13924 0.11908 0.19288 0.13064 0.22205 0.11468 C 0.25121 0.09873 0.28489 0.03538 0.28785 -0.00069 C 0.2908 -0.03676 0.23733 -0.06728 0.2401 -0.10173 C 0.24288 -0.13642 0.2684 -0.20162 0.30417 -0.20902 C 0.33993 -0.21642 0.40399 -0.15098 0.45503 -0.14543 C 0.50608 -0.13988 0.57812 -0.16925 0.61024 -0.17526 C 0.64236 -0.18127 0.6342 -0.17873 0.64757 -0.18127 C 0.66094 -0.18381 0.65121 -0.1896 0.6908 -0.19121 C 0.73038 -0.19283 0.80764 -0.19214 0.88489 -0.19121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18" y="-7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en_Nhien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209800"/>
            <a:ext cx="346233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 flipH="1">
            <a:off x="2895600" y="0"/>
            <a:ext cx="5486400" cy="1724025"/>
            <a:chOff x="1392" y="624"/>
            <a:chExt cx="4002" cy="990"/>
          </a:xfrm>
        </p:grpSpPr>
        <p:pic>
          <p:nvPicPr>
            <p:cNvPr id="6" name="Picture 24" descr="Animated-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152"/>
              <a:ext cx="3234" cy="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5" descr="Animated-Butterfl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624"/>
              <a:ext cx="3234" cy="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13" descr="Posted Imag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16383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Pos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747713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inhTh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05800" y="2286000"/>
            <a:ext cx="3810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1752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2409825"/>
            <a:ext cx="2057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6" descr="than gau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35" y="2647950"/>
            <a:ext cx="36623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7" descr="dau ga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97288"/>
            <a:ext cx="2573338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6.51249E-6 C -0.06824 -0.07354 -0.13647 -0.14708 -0.18803 -0.145 C -0.23959 -0.14292 -0.2731 -0.00693 -0.30886 0.01203 C -0.34463 0.031 -0.37778 -0.02867 -0.40296 -0.03168 C -0.42813 -0.03468 -0.43126 -0.01757 -0.45956 -0.00578 C -0.48785 0.00602 -0.52414 0.0384 -0.5731 0.03978 C -0.62206 0.04117 -0.72327 0.00833 -0.75365 0.00209 " pathEditMode="relative" ptsTypes="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4602 C 0.0007 0.03538 0.00417 0.02474 0.00504 0.02428 C 0.0059 0.02382 0.00139 0.04278 0.00243 0.04301 C 0.00365 0.04301 0.01042 0.02636 0.01215 0.0252 C 0.01389 0.02405 0.01233 0.03561 0.01215 0.03561 C 0.01181 0.03538 0.01076 0.02405 0.0099 0.02428 C 0.00903 0.02428 0.00816 0.03561 0.00729 0.03607 C 0.00642 0.03654 0.00608 0.02752 0.00504 0.02659 C 0.00382 0.0259 0.0007 0.03075 -8.33333E-7 0.03122 " pathEditMode="relative" rAng="0" ptsTypes="aaaaaaaaA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111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045 -0.03678 -0.08073 -0.07355 -0.11458 -0.08812 C -0.14844 -0.10269 -0.17726 -0.10269 -0.20295 -0.08812 C -0.22865 -0.07355 -0.24757 -0.01851 -0.2691 0 C -0.29062 0.0185 -0.3026 0.01873 -0.33177 0.02243 C -0.36094 0.02613 -0.42101 0.01873 -0.44462 0.02243 C -0.46823 0.02613 -0.46823 0.04116 -0.47378 0.04486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045 -0.03678 -0.08073 -0.07355 -0.11458 -0.08812 C -0.14844 -0.10269 -0.17726 -0.10269 -0.20295 -0.08812 C -0.22865 -0.07355 -0.24757 -0.01851 -0.2691 0 C -0.29062 0.0185 -0.3026 0.01873 -0.33177 0.02243 C -0.36094 0.02613 -0.42101 0.01873 -0.44462 0.02243 C -0.46823 0.02613 -0.46823 0.04116 -0.47378 0.04486 " pathEditMode="relative" ptsTypes="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"/>
          <p:cNvPicPr>
            <a:picLocks noChangeAspect="1" noChangeArrowheads="1"/>
          </p:cNvPicPr>
          <p:nvPr/>
        </p:nvPicPr>
        <p:blipFill>
          <a:blip r:embed="rId2">
            <a:lum bright="1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0"/>
            <a:ext cx="9091612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 descr="HinhT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124200" y="1371600"/>
            <a:ext cx="38639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than gau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3363"/>
            <a:ext cx="3903663" cy="4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dau g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2743200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286000" y="914400"/>
            <a:ext cx="6353175" cy="1571625"/>
            <a:chOff x="1392" y="624"/>
            <a:chExt cx="4002" cy="990"/>
          </a:xfrm>
        </p:grpSpPr>
        <p:pic>
          <p:nvPicPr>
            <p:cNvPr id="8" name="Picture 8" descr="Animated-Butterfly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152"/>
              <a:ext cx="3234" cy="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Animated-Butterfly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624"/>
              <a:ext cx="3234" cy="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92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6068E-6 C -0.12118 0.00301 -0.24219 0.00602 -0.31302 -2.46068E-6 C -0.38403 -0.00601 -0.38923 -0.03538 -0.42569 -0.03584 C -0.46198 -0.03631 -0.4842 -0.00763 -0.53194 -0.00208 C -0.57951 0.00347 -0.68125 -0.00254 -0.71128 -0.00208 " pathEditMode="relative" rAng="0" ptsTypes="aaaaA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73" y="-152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185 C -0.14427 0.00509 -0.28837 0.00833 -0.37274 0.00185 C -0.45712 -0.00439 -0.46337 -0.03538 -0.5066 -0.03584 C -0.55 -0.0363 -0.57639 -0.00624 -0.63316 -0.00023 C -0.68993 0.00555 -0.81111 -0.00092 -0.8467 -0.00023 " pathEditMode="relative" rAng="0" ptsTypes="aaa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44" y="-15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1064 C -0.13941 -0.00856 -0.27865 -0.00624 -0.36025 -0.01064 C -0.44184 -0.0148 -0.44775 -0.03585 -0.48976 -0.03608 C -0.5316 -0.03631 -0.55712 -0.01596 -0.61198 -0.01203 C -0.66684 -0.00809 -0.78403 -0.01249 -0.81841 -0.01203 " pathEditMode="relative" rAng="0" ptsTypes="aaaaA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20" y="-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"/>
          <p:cNvPicPr>
            <a:picLocks noChangeAspect="1" noChangeArrowheads="1"/>
          </p:cNvPicPr>
          <p:nvPr/>
        </p:nvPicPr>
        <p:blipFill>
          <a:blip r:embed="rId2">
            <a:lum bright="1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0"/>
            <a:ext cx="9091612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nh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931" y="-436562"/>
            <a:ext cx="506412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than gau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4013200" cy="41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au g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819400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600" y="381000"/>
            <a:ext cx="4800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inhTh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819400" y="1676400"/>
            <a:ext cx="38639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9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1304E-6 C 0.03316 0.0229 0.06649 0.04579 0.14392 0.05134 C 0.22135 0.05689 0.40712 0.03654 0.46458 0.03284 C 0.52187 0.02914 0.50555 0.02891 0.48923 0.02868 " pathEditMode="relative" ptsTypes="aa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64162E-6 C -0.03194 0.05248 -0.06389 0.10543 -0.09895 0.1304 C -0.13402 0.15537 -0.17239 0.15237 -0.21059 0.14959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7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"/>
          <p:cNvPicPr>
            <a:picLocks noChangeAspect="1" noChangeArrowheads="1"/>
          </p:cNvPicPr>
          <p:nvPr/>
        </p:nvPicPr>
        <p:blipFill>
          <a:blip r:embed="rId3">
            <a:lum bright="1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7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h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" y="0"/>
            <a:ext cx="5064125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800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00800" y="3429000"/>
          <a:ext cx="1919288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6" imgW="2902680" imgH="3828240" progId="CorelDRAW.Graphic.13">
                  <p:embed/>
                </p:oleObj>
              </mc:Choice>
              <mc:Fallback>
                <p:oleObj r:id="rId6" imgW="2902680" imgH="3828240" progId="CorelDRAW.Graphic.1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429000"/>
                        <a:ext cx="1919288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77038" y="1828800"/>
          <a:ext cx="2209800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8" imgW="3387240" imgH="2563560" progId="CorelDRAW.Graphic.13">
                  <p:embed/>
                </p:oleObj>
              </mc:Choice>
              <mc:Fallback>
                <p:oleObj r:id="rId8" imgW="3387240" imgH="2563560" progId="CorelDRAW.Graphic.1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1828800"/>
                        <a:ext cx="2209800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5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1179 C -0.00035 0.00509 0.00034 -0.00162 0.00121 -0.00185 C 0.00208 -0.00185 0.00295 0.00994 0.00347 0.01018 C 0.00399 0.01018 0.00538 -0.00023 0.00468 -0.00093 C 0.00434 -0.00162 0.00208 0.00647 0.00121 0.00624 C 0.00034 0.00601 0.00052 -0.00162 3.61111E-6 -0.00185 C -0.00052 -0.00185 -0.00261 0.00462 -0.00226 0.00486 C -0.00191 0.00486 0.00295 -0.00093 0.00243 -0.00139 C 0.00191 -0.00185 -0.00539 0.00139 -0.00573 0.00162 C -0.00608 0.00185 -0.00122 -0.00023 3.61111E-6 7.21554E-7 C 0.00121 0.00023 0.00121 0.00416 0.00121 0.00439 C 0.00121 0.00416 0.00052 0.00208 3.61111E-6 7.21554E-7 " pathEditMode="relative" rAng="0" ptsTypes="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2595633"/>
            <a:ext cx="4942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CorelDRAW.Graphic.13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7</cp:revision>
  <dcterms:created xsi:type="dcterms:W3CDTF">2023-10-03T15:17:12Z</dcterms:created>
  <dcterms:modified xsi:type="dcterms:W3CDTF">2023-10-03T16:38:50Z</dcterms:modified>
</cp:coreProperties>
</file>