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90E804-E65E-4DD9-AD7F-FC8E9D6FFB74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2793851"/>
      </p:ext>
    </p:extLst>
  </p:cSld>
  <p:clrMapOvr>
    <a:masterClrMapping/>
  </p:clrMapOvr>
  <p:transition advClick="0" advTm="50000">
    <p:randomBa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A340CC-7990-419F-9441-AF8054139B04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5602990"/>
      </p:ext>
    </p:extLst>
  </p:cSld>
  <p:clrMapOvr>
    <a:masterClrMapping/>
  </p:clrMapOvr>
  <p:transition advClick="0" advTm="50000">
    <p:randomBa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A40B90-9DBF-4C7A-8F55-2331F69A223F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785104"/>
      </p:ext>
    </p:extLst>
  </p:cSld>
  <p:clrMapOvr>
    <a:masterClrMapping/>
  </p:clrMapOvr>
  <p:transition advClick="0" advTm="50000">
    <p:randomBar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B3AD03-58C9-4147-8BB0-398F975F6A99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7884891"/>
      </p:ext>
    </p:extLst>
  </p:cSld>
  <p:clrMapOvr>
    <a:masterClrMapping/>
  </p:clrMapOvr>
  <p:transition advClick="0" advTm="50000">
    <p:randomBa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FB5255-C7ED-447F-88AF-0CC44287870F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6593470"/>
      </p:ext>
    </p:extLst>
  </p:cSld>
  <p:clrMapOvr>
    <a:masterClrMapping/>
  </p:clrMapOvr>
  <p:transition advClick="0" advTm="50000">
    <p:randomBa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316C78-1200-49E3-926C-DBAC928858FD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1014464"/>
      </p:ext>
    </p:extLst>
  </p:cSld>
  <p:clrMapOvr>
    <a:masterClrMapping/>
  </p:clrMapOvr>
  <p:transition advClick="0" advTm="50000">
    <p:randomBa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6789D5-070C-461E-BB20-0F32FB7424F2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4561084"/>
      </p:ext>
    </p:extLst>
  </p:cSld>
  <p:clrMapOvr>
    <a:masterClrMapping/>
  </p:clrMapOvr>
  <p:transition advClick="0" advTm="50000">
    <p:randomBa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4C1660-BE64-4E6A-AA3F-17B8E794C02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8887822"/>
      </p:ext>
    </p:extLst>
  </p:cSld>
  <p:clrMapOvr>
    <a:masterClrMapping/>
  </p:clrMapOvr>
  <p:transition advClick="0" advTm="50000">
    <p:randomBa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56C291-73DD-4BFF-8706-69D315D69E94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8177356"/>
      </p:ext>
    </p:extLst>
  </p:cSld>
  <p:clrMapOvr>
    <a:masterClrMapping/>
  </p:clrMapOvr>
  <p:transition advClick="0" advTm="50000">
    <p:randomBa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E6D77D-B265-4CD2-8CB8-E741AA7D16FB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167944"/>
      </p:ext>
    </p:extLst>
  </p:cSld>
  <p:clrMapOvr>
    <a:masterClrMapping/>
  </p:clrMapOvr>
  <p:transition advClick="0" advTm="50000">
    <p:randomBa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89EFF2-BB01-465F-B134-496BECD048FF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0346032"/>
      </p:ext>
    </p:extLst>
  </p:cSld>
  <p:clrMapOvr>
    <a:masterClrMapping/>
  </p:clrMapOvr>
  <p:transition advClick="0" advTm="50000">
    <p:randomBa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89F63F-D891-4956-B19C-9B42FF10382B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44526"/>
      </p:ext>
    </p:extLst>
  </p:cSld>
  <p:clrMapOvr>
    <a:masterClrMapping/>
  </p:clrMapOvr>
  <p:transition advClick="0" advTm="50000">
    <p:randomBa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AF67F60-36C4-4860-8BC1-B23432524877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5111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advClick="0" advTm="50000">
    <p:randomBar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image" Target="../media/image4.gif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/>
          <p:cNvSpPr txBox="1">
            <a:spLocks noChangeArrowheads="1"/>
          </p:cNvSpPr>
          <p:nvPr/>
        </p:nvSpPr>
        <p:spPr bwMode="auto">
          <a:xfrm>
            <a:off x="762000" y="-762000"/>
            <a:ext cx="7924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vi-VN" altLang="en-US" sz="3600" smtClean="0">
              <a:solidFill>
                <a:srgbClr val="FF0066"/>
              </a:solidFill>
              <a:latin typeface="VNI-Ariston" pitchFamily="2" charset="0"/>
            </a:endParaRPr>
          </a:p>
        </p:txBody>
      </p:sp>
      <p:pic>
        <p:nvPicPr>
          <p:cNvPr id="3075" name="Picture 8" descr="Copy of gau nho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28600" y="5556250"/>
            <a:ext cx="1219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98" name="Text Box 30"/>
          <p:cNvSpPr txBox="1">
            <a:spLocks noChangeArrowheads="1"/>
          </p:cNvSpPr>
          <p:nvPr/>
        </p:nvSpPr>
        <p:spPr bwMode="auto">
          <a:xfrm>
            <a:off x="838200" y="3200400"/>
            <a:ext cx="74676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 err="1" smtClean="0">
                <a:solidFill>
                  <a:srgbClr val="009900"/>
                </a:solidFill>
                <a:latin typeface="Times New Roman" pitchFamily="18" charset="0"/>
              </a:rPr>
              <a:t>Đề</a:t>
            </a:r>
            <a:r>
              <a:rPr lang="en-US" altLang="en-US" sz="2400" b="1" dirty="0" smtClean="0">
                <a:solidFill>
                  <a:srgbClr val="009900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009900"/>
                </a:solidFill>
                <a:latin typeface="Times New Roman" pitchFamily="18" charset="0"/>
              </a:rPr>
              <a:t>tài</a:t>
            </a:r>
            <a:r>
              <a:rPr lang="en-US" altLang="en-US" sz="2400" b="1" dirty="0" smtClean="0">
                <a:solidFill>
                  <a:srgbClr val="009900"/>
                </a:solidFill>
                <a:latin typeface="Times New Roman" pitchFamily="18" charset="0"/>
              </a:rPr>
              <a:t>: </a:t>
            </a:r>
            <a:r>
              <a:rPr lang="en-US" altLang="en-US" sz="2400" b="1" dirty="0" err="1" smtClean="0">
                <a:solidFill>
                  <a:srgbClr val="009900"/>
                </a:solidFill>
                <a:latin typeface="Times New Roman" pitchFamily="18" charset="0"/>
              </a:rPr>
              <a:t>Thơ</a:t>
            </a:r>
            <a:r>
              <a:rPr lang="en-US" altLang="en-US" sz="2400" b="1" dirty="0" smtClean="0">
                <a:solidFill>
                  <a:srgbClr val="009900"/>
                </a:solidFill>
                <a:latin typeface="Times New Roman" pitchFamily="18" charset="0"/>
              </a:rPr>
              <a:t> “ </a:t>
            </a:r>
            <a:r>
              <a:rPr lang="en-US" altLang="en-US" sz="2400" b="1" dirty="0" err="1" smtClean="0">
                <a:solidFill>
                  <a:srgbClr val="009900"/>
                </a:solidFill>
                <a:latin typeface="Times New Roman" pitchFamily="18" charset="0"/>
              </a:rPr>
              <a:t>Yêu</a:t>
            </a:r>
            <a:r>
              <a:rPr lang="en-US" altLang="en-US" sz="2400" b="1" dirty="0" smtClean="0">
                <a:solidFill>
                  <a:srgbClr val="009900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009900"/>
                </a:solidFill>
                <a:latin typeface="Times New Roman" pitchFamily="18" charset="0"/>
              </a:rPr>
              <a:t>mẹ</a:t>
            </a:r>
            <a:r>
              <a:rPr lang="en-US" altLang="en-US" sz="2400" b="1" dirty="0" smtClean="0">
                <a:solidFill>
                  <a:srgbClr val="009900"/>
                </a:solidFill>
                <a:latin typeface="Times New Roman" pitchFamily="18" charset="0"/>
              </a:rPr>
              <a:t>”</a:t>
            </a:r>
            <a:endParaRPr lang="en-US" altLang="en-US" sz="2400" b="1" dirty="0" smtClean="0">
              <a:solidFill>
                <a:srgbClr val="008000"/>
              </a:solidFill>
              <a:latin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 b="1" dirty="0" smtClean="0">
              <a:solidFill>
                <a:srgbClr val="008000"/>
              </a:solidFill>
              <a:latin typeface="Times New Roman" pitchFamily="18" charset="0"/>
            </a:endParaRPr>
          </a:p>
        </p:txBody>
      </p:sp>
      <p:sp>
        <p:nvSpPr>
          <p:cNvPr id="84000" name="Text Box 32"/>
          <p:cNvSpPr txBox="1">
            <a:spLocks noChangeArrowheads="1"/>
          </p:cNvSpPr>
          <p:nvPr/>
        </p:nvSpPr>
        <p:spPr bwMode="auto">
          <a:xfrm>
            <a:off x="3028950" y="3862388"/>
            <a:ext cx="384111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 err="1" smtClean="0">
                <a:solidFill>
                  <a:srgbClr val="0000FF"/>
                </a:solidFill>
                <a:latin typeface="Times New Roman" pitchFamily="18" charset="0"/>
              </a:rPr>
              <a:t>Lứa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Times New Roman" pitchFamily="18" charset="0"/>
              </a:rPr>
              <a:t>tuổi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 pitchFamily="18" charset="0"/>
              </a:rPr>
              <a:t>: 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 pitchFamily="18" charset="0"/>
              </a:rPr>
              <a:t>24 – 36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Times New Roman" pitchFamily="18" charset="0"/>
              </a:rPr>
              <a:t>tháng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Times New Roman" pitchFamily="18" charset="0"/>
              </a:rPr>
              <a:t>tuổi</a:t>
            </a:r>
            <a:endParaRPr lang="en-US" altLang="en-US" sz="2400" b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 err="1" smtClean="0">
                <a:solidFill>
                  <a:srgbClr val="0000FF"/>
                </a:solidFill>
                <a:latin typeface="Times New Roman" pitchFamily="18" charset="0"/>
              </a:rPr>
              <a:t>Lớp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 pitchFamily="18" charset="0"/>
              </a:rPr>
              <a:t>: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Times New Roman" pitchFamily="18" charset="0"/>
              </a:rPr>
              <a:t>Nhà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Times New Roman" pitchFamily="18" charset="0"/>
              </a:rPr>
              <a:t>trẻ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 pitchFamily="18" charset="0"/>
              </a:rPr>
              <a:t> D1</a:t>
            </a:r>
            <a:endParaRPr lang="en-US" altLang="en-US" sz="2400" b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2400" b="1" dirty="0" smtClean="0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84009" name="Picture 41" descr="Bluebird05-animated-chick_in_flight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143000"/>
            <a:ext cx="1047750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4010" name="Picture 42" descr="comicbird-animated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96000" y="990600"/>
            <a:ext cx="1828800" cy="887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04" name="WordArt 32"/>
          <p:cNvSpPr>
            <a:spLocks noChangeArrowheads="1" noChangeShapeType="1" noTextEdit="1"/>
          </p:cNvSpPr>
          <p:nvPr/>
        </p:nvSpPr>
        <p:spPr bwMode="auto">
          <a:xfrm>
            <a:off x="1743075" y="4989513"/>
            <a:ext cx="5867400" cy="4000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kern="10" dirty="0" err="1" smtClean="0">
                <a:solidFill>
                  <a:srgbClr val="00206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Giáo</a:t>
            </a:r>
            <a:r>
              <a:rPr lang="en-US" sz="2800" b="1" kern="10" dirty="0" smtClean="0">
                <a:solidFill>
                  <a:srgbClr val="00206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2800" b="1" kern="10" dirty="0" err="1" smtClean="0">
                <a:solidFill>
                  <a:srgbClr val="00206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viên:Bùi</a:t>
            </a:r>
            <a:r>
              <a:rPr lang="en-US" sz="2800" b="1" kern="10" dirty="0" smtClean="0">
                <a:solidFill>
                  <a:srgbClr val="00206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2800" b="1" kern="10" dirty="0" err="1" smtClean="0">
                <a:solidFill>
                  <a:srgbClr val="00206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Phương</a:t>
            </a:r>
            <a:r>
              <a:rPr lang="en-US" sz="2800" b="1" kern="10" dirty="0" smtClean="0">
                <a:solidFill>
                  <a:srgbClr val="00206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Dung </a:t>
            </a:r>
            <a:endParaRPr lang="en-US" sz="2800" b="1" kern="10" dirty="0" smtClean="0">
              <a:solidFill>
                <a:srgbClr val="00206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105" name="WordArt 33" descr="White marble"/>
          <p:cNvSpPr>
            <a:spLocks noChangeArrowheads="1" noChangeShapeType="1" noTextEdit="1"/>
          </p:cNvSpPr>
          <p:nvPr/>
        </p:nvSpPr>
        <p:spPr bwMode="auto">
          <a:xfrm>
            <a:off x="1447800" y="2286000"/>
            <a:ext cx="63246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0" dirty="0" err="1" smtClean="0">
                <a:ln w="9525">
                  <a:round/>
                  <a:headEnd/>
                  <a:tailEnd/>
                </a:ln>
                <a:solidFill>
                  <a:srgbClr val="7030A0"/>
                </a:solidFill>
                <a:cs typeface="Arial"/>
              </a:rPr>
              <a:t>Lĩnh</a:t>
            </a:r>
            <a:r>
              <a:rPr lang="en-US" sz="3600" b="1" kern="10" dirty="0" smtClean="0">
                <a:ln w="9525">
                  <a:round/>
                  <a:headEnd/>
                  <a:tailEnd/>
                </a:ln>
                <a:solidFill>
                  <a:srgbClr val="7030A0"/>
                </a:solidFill>
                <a:cs typeface="Arial"/>
              </a:rPr>
              <a:t> </a:t>
            </a:r>
            <a:r>
              <a:rPr lang="en-US" sz="3600" b="1" kern="10" dirty="0" err="1" smtClean="0">
                <a:ln w="9525">
                  <a:round/>
                  <a:headEnd/>
                  <a:tailEnd/>
                </a:ln>
                <a:solidFill>
                  <a:srgbClr val="7030A0"/>
                </a:solidFill>
                <a:cs typeface="Arial"/>
              </a:rPr>
              <a:t>vực</a:t>
            </a:r>
            <a:r>
              <a:rPr lang="en-US" sz="3600" b="1" kern="10" dirty="0" smtClean="0">
                <a:ln w="9525">
                  <a:round/>
                  <a:headEnd/>
                  <a:tailEnd/>
                </a:ln>
                <a:solidFill>
                  <a:srgbClr val="7030A0"/>
                </a:solidFill>
                <a:cs typeface="Arial"/>
              </a:rPr>
              <a:t>: </a:t>
            </a:r>
            <a:r>
              <a:rPr lang="en-US" sz="3600" b="1" kern="10" dirty="0" err="1" smtClean="0">
                <a:ln w="9525">
                  <a:round/>
                  <a:headEnd/>
                  <a:tailEnd/>
                </a:ln>
                <a:solidFill>
                  <a:srgbClr val="7030A0"/>
                </a:solidFill>
                <a:cs typeface="Arial"/>
              </a:rPr>
              <a:t>Phát</a:t>
            </a:r>
            <a:r>
              <a:rPr lang="en-US" sz="3600" b="1" kern="10" dirty="0" smtClean="0">
                <a:ln w="9525">
                  <a:round/>
                  <a:headEnd/>
                  <a:tailEnd/>
                </a:ln>
                <a:solidFill>
                  <a:srgbClr val="7030A0"/>
                </a:solidFill>
                <a:cs typeface="Arial"/>
              </a:rPr>
              <a:t> </a:t>
            </a:r>
            <a:r>
              <a:rPr lang="en-US" sz="3600" b="1" kern="10" dirty="0" err="1" smtClean="0">
                <a:ln w="9525">
                  <a:round/>
                  <a:headEnd/>
                  <a:tailEnd/>
                </a:ln>
                <a:solidFill>
                  <a:srgbClr val="7030A0"/>
                </a:solidFill>
                <a:cs typeface="Arial"/>
              </a:rPr>
              <a:t>triển</a:t>
            </a:r>
            <a:r>
              <a:rPr lang="en-US" sz="3600" b="1" kern="10" dirty="0" smtClean="0">
                <a:ln w="9525">
                  <a:round/>
                  <a:headEnd/>
                  <a:tailEnd/>
                </a:ln>
                <a:solidFill>
                  <a:srgbClr val="7030A0"/>
                </a:solidFill>
                <a:cs typeface="Arial"/>
              </a:rPr>
              <a:t> </a:t>
            </a:r>
            <a:r>
              <a:rPr lang="en-US" sz="3600" b="1" kern="10" dirty="0" err="1" smtClean="0">
                <a:ln w="9525">
                  <a:round/>
                  <a:headEnd/>
                  <a:tailEnd/>
                </a:ln>
                <a:solidFill>
                  <a:srgbClr val="7030A0"/>
                </a:solidFill>
                <a:cs typeface="Arial"/>
              </a:rPr>
              <a:t>ngôn</a:t>
            </a:r>
            <a:r>
              <a:rPr lang="en-US" sz="3600" b="1" kern="10" dirty="0" smtClean="0">
                <a:ln w="9525">
                  <a:round/>
                  <a:headEnd/>
                  <a:tailEnd/>
                </a:ln>
                <a:solidFill>
                  <a:srgbClr val="7030A0"/>
                </a:solidFill>
                <a:cs typeface="Arial"/>
              </a:rPr>
              <a:t> </a:t>
            </a:r>
            <a:r>
              <a:rPr lang="en-US" sz="3600" b="1" kern="10" dirty="0" err="1" smtClean="0">
                <a:ln w="9525">
                  <a:round/>
                  <a:headEnd/>
                  <a:tailEnd/>
                </a:ln>
                <a:solidFill>
                  <a:srgbClr val="7030A0"/>
                </a:solidFill>
                <a:cs typeface="Arial"/>
              </a:rPr>
              <a:t>ngữ</a:t>
            </a:r>
            <a:endParaRPr lang="en-US" sz="3600" b="1" kern="10" dirty="0" smtClean="0">
              <a:ln w="9525">
                <a:round/>
                <a:headEnd/>
                <a:tailEnd/>
              </a:ln>
              <a:solidFill>
                <a:srgbClr val="7030A0"/>
              </a:solidFill>
              <a:cs typeface="Arial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743075" y="434975"/>
            <a:ext cx="57245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smtClean="0">
                <a:solidFill>
                  <a:srgbClr val="FF0000"/>
                </a:solidFill>
              </a:rPr>
              <a:t>ỦY BAN NHÂN DÂN QUẬN LONG BIÊN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smtClean="0">
                <a:solidFill>
                  <a:srgbClr val="FF0000"/>
                </a:solidFill>
              </a:rPr>
              <a:t>TRƯỜNG MẦM NON LONG BIÊN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49471317"/>
      </p:ext>
    </p:extLst>
  </p:cSld>
  <p:clrMapOvr>
    <a:masterClrMapping/>
  </p:clrMapOvr>
  <p:transition advTm="50000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840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84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8400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" dur="indefinite"/>
                                        <p:tgtEl>
                                          <p:spTgt spid="84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" dur="indefinite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839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840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40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3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04" grpId="0" animBg="1"/>
      <p:bldP spid="3105" grpId="0" animBg="1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16057"/>
      </p:ext>
    </p:extLst>
  </p:cSld>
  <p:clrMapOvr>
    <a:masterClrMapping/>
  </p:clrMapOvr>
  <p:transition spd="slow" advClick="0" advTm="50000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278654"/>
      </p:ext>
    </p:extLst>
  </p:cSld>
  <p:clrMapOvr>
    <a:masterClrMapping/>
  </p:clrMapOvr>
  <p:transition spd="slow" advClick="0" advTm="50000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926"/>
            <a:ext cx="9150927" cy="6851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300666"/>
      </p:ext>
    </p:extLst>
  </p:cSld>
  <p:clrMapOvr>
    <a:masterClrMapping/>
  </p:clrMapOvr>
  <p:transition advClick="0" advTm="50000">
    <p:randomBa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146008"/>
      </p:ext>
    </p:extLst>
  </p:cSld>
  <p:clrMapOvr>
    <a:masterClrMapping/>
  </p:clrMapOvr>
  <p:transition advClick="0" advTm="50000">
    <p:randomBar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PROPS" val="C:\Documents and Settings\PhongLan\Desktop\Giao an E-Learning Phan biet hinh tron hinh vuong\Loi gioi thieu- slide 1.wav"/>
  <p:tag name="PPSNARRATION" val="1,615582300,C:\Documents and Settings\PhongLan\Desktop\Giao an E-Learning Phan biet hinh tron hinh vuong\PHÂN BIỆT HÌNH TRÒN, VUÔNG, TAM GIÁC, CHỮ NHẬT  da sua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44</Words>
  <Application>Microsoft Office PowerPoint</Application>
  <PresentationFormat>On-screen Show (4:3)</PresentationFormat>
  <Paragraphs>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ismail - [2010]</cp:lastModifiedBy>
  <cp:revision>4</cp:revision>
  <dcterms:created xsi:type="dcterms:W3CDTF">2006-08-16T00:00:00Z</dcterms:created>
  <dcterms:modified xsi:type="dcterms:W3CDTF">2023-10-11T04:45:26Z</dcterms:modified>
</cp:coreProperties>
</file>