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6" r:id="rId2"/>
  </p:sldMasterIdLst>
  <p:notesMasterIdLst>
    <p:notesMasterId r:id="rId16"/>
  </p:notesMasterIdLst>
  <p:handoutMasterIdLst>
    <p:handoutMasterId r:id="rId17"/>
  </p:handoutMasterIdLst>
  <p:sldIdLst>
    <p:sldId id="279" r:id="rId3"/>
    <p:sldId id="289" r:id="rId4"/>
    <p:sldId id="291" r:id="rId5"/>
    <p:sldId id="302" r:id="rId6"/>
    <p:sldId id="258" r:id="rId7"/>
    <p:sldId id="259" r:id="rId8"/>
    <p:sldId id="260" r:id="rId9"/>
    <p:sldId id="301" r:id="rId10"/>
    <p:sldId id="297" r:id="rId11"/>
    <p:sldId id="265" r:id="rId12"/>
    <p:sldId id="298" r:id="rId13"/>
    <p:sldId id="300" r:id="rId14"/>
    <p:sldId id="286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3DH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8" autoAdjust="0"/>
    <p:restoredTop sz="94660"/>
  </p:normalViewPr>
  <p:slideViewPr>
    <p:cSldViewPr>
      <p:cViewPr varScale="1">
        <p:scale>
          <a:sx n="145" d="100"/>
          <a:sy n="145" d="100"/>
        </p:scale>
        <p:origin x="-65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§ç THÞ kiÒu Oanh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5AAE877-798B-462C-8539-FB52BB5DA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6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§ç THÞ kiÒu Oanh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2FCD04E-977F-4AAD-8225-E1E501D19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8764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0A616A37-42BF-4D43-8BE2-DE44E0D400AB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r>
              <a:rPr lang="en-US" altLang="en-US" smtClean="0">
                <a:latin typeface="Arial" panose="020B0604020202020204" pitchFamily="34" charset="0"/>
              </a:rPr>
              <a:t>§ç THÞ kiÒu Oanh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55C8824E-C83E-44C7-B110-27C468FC9079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r>
              <a:rPr lang="en-US" altLang="en-US" smtClean="0">
                <a:latin typeface="Arial" panose="020B0604020202020204" pitchFamily="34" charset="0"/>
              </a:rPr>
              <a:t>§ç THÞ kiÒu Oanh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5E6396D0-8284-4D9F-8A0E-3FC241B14D64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algn="r" eaLnBrk="1" hangingPunct="1"/>
            <a:fld id="{B550E87F-CA93-491C-BA63-2DF253056F74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BCC7-AE9C-4DE6-9DE1-8A68B9D5A1EC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ACF9C-7932-47D4-A9FE-56040730E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6219"/>
            <a:ext cx="1943100" cy="43457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6219"/>
            <a:ext cx="5676900" cy="43457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1123-6AA7-4E25-9A9C-A0A9F315E05F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94B29-9B9C-4F5E-BC15-07A634972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5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1F0F9-15E2-4806-884C-B38CB6AE88D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7AE91D-5DC3-4090-9225-34C7587B06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616BC-C246-475A-9722-27C2C77A44E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0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CC495-84F3-4A1B-A7A5-0279F294B4C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4A5E68-0017-450A-99D0-07770480924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6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5C7F-E0DF-4CCA-907E-051D5D2138A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7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3BCF8-810A-4AA5-B6D8-BEEA3E1CF28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23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C52DB-EC15-451A-8A94-D84C46E799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01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C6513-24F3-43F4-9FDC-178C99C7D3B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9DB2-490E-4D06-ADF4-E7751B6060B1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659F5-5181-40E0-A0B3-6F09F7848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5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8CFF7-4E46-4C75-9802-3EB9894D595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0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6E1EF-30B4-4D6D-B1E4-DBEB73507EB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2EA8-BCB7-4058-BFD3-20748B631E56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CD5B7-E725-48B3-ABAA-0E636FD2A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3819-98AC-4877-9B0F-8C35756244F4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BF10-3CCB-47EE-A57A-68A574A6D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6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C25F-7A29-47E4-B99F-29DFAD13C104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1802B-C9B3-4CC6-A9A7-B6C828FD0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89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3E98C-6535-4326-A070-2BB541D1B3F2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24BD7-CA80-48C4-A3EC-B9DAE93CE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5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659A-D765-4BC8-8A8D-C0FDC46739D7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3F5E0-A0E6-4B24-8055-0EA57C5C2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C86E-7965-4A25-9708-1E282E83C366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5478E-76C2-4F08-98ED-36E3B0DE3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1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C6EDD-6263-4237-95AE-77C846D8454D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B42E9-A98B-4CDC-9878-AF36AA632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2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4" y="1"/>
            <a:ext cx="2840037" cy="2440781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6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1 h 22305"/>
                  <a:gd name="T4" fmla="*/ 230 w 30473"/>
                  <a:gd name="T5" fmla="*/ 90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T0" fmla="*/ 0 w 31881"/>
                  <a:gd name="T1" fmla="*/ 419 h 21600"/>
                  <a:gd name="T2" fmla="*/ 724 w 31881"/>
                  <a:gd name="T3" fmla="*/ 203 h 21600"/>
                  <a:gd name="T4" fmla="*/ 414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189 h 21600"/>
                  <a:gd name="T2" fmla="*/ 298 w 31146"/>
                  <a:gd name="T3" fmla="*/ 400 h 21600"/>
                  <a:gd name="T4" fmla="*/ 126 w 31146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6219"/>
            <a:ext cx="7772400" cy="10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CF33FFD-25EA-4A0A-AC31-47E4E3881DC9}" type="datetime1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5288B24D-8D88-42FE-AACB-6253EDA921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400F-1743-4C96-A8CD-D11EACFD997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gif"/><Relationship Id="rId5" Type="http://schemas.openxmlformats.org/officeDocument/2006/relationships/slide" Target="slide1.xml"/><Relationship Id="rId4" Type="http://schemas.openxmlformats.org/officeDocument/2006/relationships/image" Target="../media/image7.wmf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E4CB8EB1-AF7A-4EF2-8E61-D9061F6323E2}" type="slidenum">
              <a:rPr lang="en-US" altLang="en-US">
                <a:latin typeface="Arial Black" panose="020B0A04020102020204" pitchFamily="34" charset="0"/>
              </a:rPr>
              <a:pPr/>
              <a:t>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en-US" altLang="en-US" sz="4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053" name="WordArt 11"/>
          <p:cNvSpPr>
            <a:spLocks noChangeArrowheads="1" noChangeShapeType="1" noTextEdit="1"/>
          </p:cNvSpPr>
          <p:nvPr/>
        </p:nvSpPr>
        <p:spPr bwMode="auto">
          <a:xfrm>
            <a:off x="1524000" y="1714500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"Yêu </a:t>
            </a:r>
            <a:r>
              <a:rPr lang="vi-VN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mẹ” 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WordArt 14"/>
          <p:cNvSpPr>
            <a:spLocks noChangeArrowheads="1" noChangeShapeType="1" noTextEdit="1"/>
          </p:cNvSpPr>
          <p:nvPr/>
        </p:nvSpPr>
        <p:spPr bwMode="auto">
          <a:xfrm>
            <a:off x="3048000" y="3105150"/>
            <a:ext cx="4892676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16"/>
          <p:cNvSpPr>
            <a:spLocks noChangeArrowheads="1" noChangeShapeType="1" noTextEdit="1"/>
          </p:cNvSpPr>
          <p:nvPr/>
        </p:nvSpPr>
        <p:spPr bwMode="auto">
          <a:xfrm>
            <a:off x="15544800" y="1771650"/>
            <a:ext cx="2667000" cy="1714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9525" cap="rnd">
                  <a:solidFill>
                    <a:srgbClr val="CC99FF"/>
                  </a:solidFill>
                  <a:prstDash val="sysDot"/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Bắc Từ Liêm</a:t>
            </a:r>
          </a:p>
          <a:p>
            <a:pPr algn="ctr"/>
            <a:r>
              <a:rPr lang="vi-VN" sz="3600" b="1" kern="10">
                <a:ln w="9525" cap="rnd">
                  <a:solidFill>
                    <a:srgbClr val="CC99FF"/>
                  </a:solidFill>
                  <a:prstDash val="sysDot"/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tảo </a:t>
            </a:r>
            <a:endParaRPr lang="en-US" sz="3600" b="1" kern="10">
              <a:ln w="9525" cap="rnd">
                <a:solidFill>
                  <a:srgbClr val="CC99FF"/>
                </a:solidFill>
                <a:prstDash val="sysDot"/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WordArt 17"/>
          <p:cNvSpPr>
            <a:spLocks noChangeArrowheads="1" noChangeShapeType="1" noTextEdit="1"/>
          </p:cNvSpPr>
          <p:nvPr/>
        </p:nvSpPr>
        <p:spPr bwMode="auto">
          <a:xfrm>
            <a:off x="2057400" y="2549137"/>
            <a:ext cx="55626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D3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8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7620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 descr="Bloemen08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0045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7" descr="Bloemen08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43300"/>
            <a:ext cx="1066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 descr="1064982z6po9vz2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4540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1064982z6po9vz2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0"/>
            <a:ext cx="45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981200" y="205979"/>
            <a:ext cx="5464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612BE2CE-38C2-40AC-9C05-189BE553E038}" type="slidenum">
              <a:rPr lang="en-US" altLang="en-US">
                <a:latin typeface="Arial Black" panose="020B0A04020102020204" pitchFamily="34" charset="0"/>
              </a:rPr>
              <a:pPr/>
              <a:t>10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3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9A039CDF-356D-4875-9D3F-0B08356E2197}" type="slidenum">
              <a:rPr lang="en-US" altLang="en-US">
                <a:latin typeface="Arial Black" panose="020B0A04020102020204" pitchFamily="34" charset="0"/>
              </a:rPr>
              <a:pPr/>
              <a:t>11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7420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2291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47800" y="1485900"/>
            <a:ext cx="609600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374DA86C-68D6-4608-AE28-BDA02144BDC7}" type="slidenum">
              <a:rPr lang="en-US" altLang="en-US">
                <a:latin typeface="Arial Black" panose="020B0A04020102020204" pitchFamily="34" charset="0"/>
              </a:rPr>
              <a:pPr/>
              <a:t>13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5541" name="Picture 5" descr="AY18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495300" y="1766888"/>
            <a:ext cx="8153400" cy="136921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7800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71751"/>
            <a:ext cx="1447800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"/>
            <a:ext cx="1447800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053"/>
            <a:ext cx="1447800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35053"/>
            <a:ext cx="1447800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295400" y="1714500"/>
            <a:ext cx="7239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42950" indent="-742950" algn="ctr">
              <a:buAutoNum type="arabicPeriod"/>
            </a:pP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4" descr="khungday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Bloemen0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43300"/>
            <a:ext cx="1828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0015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369" y="188595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ranh ảnh dạy học\Hinh nen dep\SLGG_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182688" y="1417119"/>
            <a:ext cx="69564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Cô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diễn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cảm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lần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2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kết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giảng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điện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tử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đàm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giảng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057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86151"/>
            <a:ext cx="2209800" cy="12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1" y="2686050"/>
            <a:ext cx="9826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1" y="971550"/>
            <a:ext cx="9826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5" name="Picture 1329" descr="14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844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6" name="Picture 1330" descr="272_l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1"/>
            <a:ext cx="762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7" name="Picture 1331" descr="272_l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1"/>
            <a:ext cx="762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1" y="1485900"/>
            <a:ext cx="9826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1" y="971550"/>
            <a:ext cx="9826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 descr="Copy of gau 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9287" flipH="1">
            <a:off x="3176" y="3542110"/>
            <a:ext cx="2359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9" descr="Copy of gau 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28850"/>
            <a:ext cx="3200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1018 C 0.27969 0.00116 0.27951 -0.00809 0.2809 -0.01711 C 0.28108 -0.02011 0.28403 -0.02243 0.28403 -0.02543 C 0.28489 -0.07121 0.28594 -0.11745 0.26667 -0.15653 C 0.26476 -0.16532 0.26146 -0.18034 0.25868 -0.18821 C 0.24739 -0.2178 0.25312 -0.19237 0.24601 -0.22219 C 0.24219 -0.23838 0.24132 -0.25387 0.23489 -0.26867 C 0.23264 -0.28462 0.23246 -0.30219 0.22535 -0.31514 C 0.22309 -0.33364 0.21632 -0.34913 0.20764 -0.3637 C 0.19097 -0.39237 0.20851 -0.35676 0.1934 -0.38497 C 0.18246 -0.40578 0.16944 -0.42959 0.15069 -0.43769 C 0.14531 -0.44532 0.13559 -0.44878 0.12847 -0.45248 C 0.12101 -0.46289 0.11215 -0.4615 0.10156 -0.46312 C 0.08889 -0.47029 0.07621 -0.47445 0.06337 -0.48 C 0.0559 -0.47884 0.04739 -0.48115 0.04114 -0.47584 C 0.03489 -0.47052 0.03212 -0.46428 0.02847 -0.45688 C 0.0243 -0.43399 0.03055 -0.46196 0.02222 -0.44208 C 0.02066 -0.43815 0.02066 -0.43306 0.01892 -0.42936 C 0.01788 -0.42728 0.01684 -0.42497 0.0158 -0.42289 C 0.01441 -0.40832 0.01406 -0.40324 0.00937 -0.39121 C 0.00781 -0.38127 0.00642 -0.37156 0.00469 -0.36162 C 0.00364 -0.35607 0.00156 -0.34474 0.00156 -0.34451 C -0.00452 -0.26243 0.00104 -0.34404 -0.00174 -0.14381 C -0.00261 -0.08601 0.00035 -0.10404 -0.00642 -0.07214 C -0.00816 -0.05341 -0.01337 -0.03399 -0.02066 -0.01711 C -0.02413 -0.00902 -0.02656 -0.00115 -0.03333 0.00185 C -0.03681 0.00624 -0.04184 0.01364 -0.04618 0.01665 C -0.05208 0.02058 -0.06024 0.02104 -0.06667 0.02312 C -0.0809 0.03492 -0.07813 0.03191 -0.09236 0.03792 C -0.09844 0.04324 -0.10434 0.04324 -0.11111 0.04601 C -0.12483 0.04532 -0.13872 0.04509 -0.15243 0.04393 C -0.16702 0.04301 -0.15955 0.04347 -0.16997 0.03792 C -0.17309 0.0363 -0.17952 0.03376 -0.17952 0.03399 C -0.18663 0.02405 -0.19392 0.01966 -0.2033 0.01457 C -0.20868 0.00717 -0.21181 -0.00115 -0.2191 -0.00439 C -0.23195 -0.0215 -0.22552 -0.01618 -0.23663 -0.02335 C -0.24236 -0.043 -0.25174 -0.05688 -0.26042 -0.07422 C -0.26233 -0.07815 -0.2632 -0.083 -0.26511 -0.08693 C -0.26702 -0.09988 -0.27101 -0.11052 -0.27465 -0.12277 C -0.2757 -0.15098 -0.27674 -0.17919 -0.27778 -0.2074 C -0.2783 -0.22358 -0.27952 -0.25595 -0.27952 -0.25572 C -0.27413 -0.28948 -0.28021 -0.24416 -0.27952 -0.27699 C -0.2783 -0.32693 -0.28038 -0.31699 -0.27465 -0.34058 C -0.27327 -0.3563 -0.2724 -0.36601 -0.26511 -0.3785 C -0.2632 -0.38659 -0.26354 -0.3963 -0.26042 -0.40393 C -0.25851 -0.40832 -0.25399 -0.41665 -0.25399 -0.41641 C -0.25208 -0.43006 -0.25208 -0.44069 -0.24445 -0.4504 C -0.24097 -0.46219 -0.23577 -0.46797 -0.23021 -0.47792 C -0.2257 -0.49595 -0.22379 -0.4911 -0.21111 -0.50335 C -0.20521 -0.5089 -0.20729 -0.51167 -0.2 -0.51607 C -0.19045 -0.52185 -0.1724 -0.5267 -0.16198 -0.52855 C -0.15886 -0.52786 -0.15538 -0.52832 -0.15243 -0.52647 C -0.1507 -0.52532 -0.15052 -0.52208 -0.14931 -0.52023 C -0.13906 -0.50404 -0.14896 -0.52277 -0.14132 -0.50751 C -0.13958 -0.49595 -0.13715 -0.48508 -0.13507 -0.47376 C -0.13559 -0.46659 -0.13663 -0.45965 -0.13663 -0.45248 C -0.13663 -0.42751 -0.13177 -0.44023 -0.1382 -0.42728 C -0.13872 -0.41873 -0.13976 -0.4104 -0.13976 -0.40185 C -0.13976 -0.39954 -0.13802 -0.39769 -0.1382 -0.39537 C -0.13854 -0.39098 -0.14132 -0.38289 -0.14132 -0.38266 C -0.14236 -0.36231 -0.14045 -0.3415 -0.14288 -0.32139 C -0.14445 -0.29318 -0.14219 -0.27491 -0.1382 -0.2474 C -0.13715 -0.22497 -0.13958 -0.19584 -0.12396 -0.18196 C -0.12031 -0.17503 -0.11476 -0.17202 -0.11111 -0.16508 C -0.10191 -0.14728 -0.09931 -0.1311 -0.08889 -0.11422 C -0.08698 -0.10682 -0.08438 -0.10335 -0.08108 -0.09734 C -0.07865 -0.09271 -0.07691 -0.0874 -0.07465 -0.08254 C -0.07344 -0.06982 -0.07552 -0.06312 -0.06667 -0.05942 C -0.05764 -0.05087 -0.04896 -0.0437 -0.03976 -0.03607 C -0.03438 -0.03191 -0.03073 -0.02589 -0.02552 -0.02127 C -0.02101 -0.01271 -0.01719 -0.00763 -0.00955 -0.00439 C -0.00799 -0.00231 -0.00695 0.00093 -0.00486 0.00185 C -0.0033 0.00255 1.38889E-6 -0.00023 1.38889E-6 -1.96532E-6 " pathEditMode="relative" rAng="0" ptsTypes="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6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251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1018 C 0.27969 0.00116 0.27951 -0.00809 0.2809 -0.01711 C 0.28108 -0.02011 0.28403 -0.02243 0.28403 -0.02543 C 0.28489 -0.07121 0.28594 -0.11745 0.26667 -0.15653 C 0.26476 -0.16532 0.26146 -0.18034 0.25868 -0.18821 C 0.24739 -0.2178 0.25312 -0.19237 0.24601 -0.22219 C 0.24219 -0.23838 0.24132 -0.25387 0.23489 -0.26867 C 0.23264 -0.28462 0.23246 -0.30219 0.22535 -0.31514 C 0.22309 -0.33364 0.21632 -0.34913 0.20764 -0.3637 C 0.19097 -0.39237 0.20851 -0.35676 0.1934 -0.38497 C 0.18246 -0.40578 0.16944 -0.42959 0.15069 -0.43769 C 0.14531 -0.44532 0.13559 -0.44878 0.12847 -0.45248 C 0.12101 -0.46289 0.11215 -0.4615 0.10156 -0.46312 C 0.08889 -0.47029 0.07621 -0.47445 0.06337 -0.48 C 0.0559 -0.47884 0.04739 -0.48115 0.04114 -0.47584 C 0.03489 -0.47052 0.03212 -0.46428 0.02847 -0.45688 C 0.0243 -0.43399 0.03055 -0.46196 0.02222 -0.44208 C 0.02066 -0.43815 0.02066 -0.43306 0.01892 -0.42936 C 0.01788 -0.42728 0.01684 -0.42497 0.0158 -0.42289 C 0.01441 -0.40832 0.01406 -0.40324 0.00937 -0.39121 C 0.00781 -0.38127 0.00642 -0.37156 0.00469 -0.36162 C 0.00364 -0.35607 0.00156 -0.34474 0.00156 -0.34451 C -0.00452 -0.26243 0.00104 -0.34404 -0.00174 -0.14381 C -0.00261 -0.08601 0.00035 -0.10404 -0.00642 -0.07214 C -0.00816 -0.05341 -0.01337 -0.03399 -0.02066 -0.01711 C -0.02413 -0.00902 -0.02656 -0.00115 -0.03333 0.00185 C -0.03681 0.00624 -0.04184 0.01364 -0.04618 0.01665 C -0.05208 0.02058 -0.06024 0.02104 -0.06667 0.02312 C -0.0809 0.03492 -0.07813 0.03191 -0.09236 0.03792 C -0.09844 0.04324 -0.10434 0.04324 -0.11111 0.04601 C -0.12483 0.04532 -0.13872 0.04509 -0.15243 0.04393 C -0.16702 0.04301 -0.15955 0.04347 -0.16997 0.03792 C -0.17309 0.0363 -0.17952 0.03376 -0.17952 0.03399 C -0.18663 0.02405 -0.19392 0.01966 -0.2033 0.01457 C -0.20868 0.00717 -0.21181 -0.00115 -0.2191 -0.00439 C -0.23195 -0.0215 -0.22552 -0.01618 -0.23663 -0.02335 C -0.24236 -0.043 -0.25174 -0.05688 -0.26042 -0.07422 C -0.26233 -0.07815 -0.2632 -0.083 -0.26511 -0.08693 C -0.26702 -0.09988 -0.27101 -0.11052 -0.27465 -0.12277 C -0.2757 -0.15098 -0.27674 -0.17919 -0.27778 -0.2074 C -0.2783 -0.22358 -0.27952 -0.25595 -0.27952 -0.25572 C -0.27413 -0.28948 -0.28021 -0.24416 -0.27952 -0.27699 C -0.2783 -0.32693 -0.28038 -0.31699 -0.27465 -0.34058 C -0.27327 -0.3563 -0.2724 -0.36601 -0.26511 -0.3785 C -0.2632 -0.38659 -0.26354 -0.3963 -0.26042 -0.40393 C -0.25851 -0.40832 -0.25399 -0.41665 -0.25399 -0.41641 C -0.25208 -0.43006 -0.25208 -0.44069 -0.24445 -0.4504 C -0.24097 -0.46219 -0.23577 -0.46797 -0.23021 -0.47792 C -0.2257 -0.49595 -0.22379 -0.4911 -0.21111 -0.50335 C -0.20521 -0.5089 -0.20729 -0.51167 -0.2 -0.51607 C -0.19045 -0.52185 -0.1724 -0.5267 -0.16198 -0.52855 C -0.15886 -0.52786 -0.15538 -0.52832 -0.15243 -0.52647 C -0.1507 -0.52532 -0.15052 -0.52208 -0.14931 -0.52023 C -0.13906 -0.50404 -0.14896 -0.52277 -0.14132 -0.50751 C -0.13958 -0.49595 -0.13715 -0.48508 -0.13507 -0.47376 C -0.13559 -0.46659 -0.13663 -0.45965 -0.13663 -0.45248 C -0.13663 -0.42751 -0.13177 -0.44023 -0.1382 -0.42728 C -0.13872 -0.41873 -0.13976 -0.4104 -0.13976 -0.40185 C -0.13976 -0.39954 -0.13802 -0.39769 -0.1382 -0.39537 C -0.13854 -0.39098 -0.14132 -0.38289 -0.14132 -0.38266 C -0.14236 -0.36231 -0.14045 -0.3415 -0.14288 -0.32139 C -0.14445 -0.29318 -0.14219 -0.27491 -0.1382 -0.2474 C -0.13715 -0.22497 -0.13958 -0.19584 -0.12396 -0.18196 C -0.12031 -0.17503 -0.11476 -0.17202 -0.11111 -0.16508 C -0.10191 -0.14728 -0.09931 -0.1311 -0.08889 -0.11422 C -0.08698 -0.10682 -0.08438 -0.10335 -0.08108 -0.09734 C -0.07865 -0.09271 -0.07691 -0.0874 -0.07465 -0.08254 C -0.07344 -0.06982 -0.07552 -0.06312 -0.06667 -0.05942 C -0.05764 -0.05087 -0.04896 -0.0437 -0.03976 -0.03607 C -0.03438 -0.03191 -0.03073 -0.02589 -0.02552 -0.02127 C -0.02101 -0.01271 -0.01719 -0.00763 -0.00955 -0.00439 C -0.00799 -0.00231 -0.00695 0.00093 -0.00486 0.00185 C -0.0033 0.00255 1.38889E-6 -0.00023 1.38889E-6 -1.96532E-6 " pathEditMode="relative" rAng="0" ptsTypes="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6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25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906A7AF6-31DD-4395-B5F2-E3AD4499118B}" type="slidenum">
              <a:rPr lang="en-US" altLang="en-US">
                <a:latin typeface="Arial Black" panose="020B0A04020102020204" pitchFamily="34" charset="0"/>
              </a:rPr>
              <a:pPr/>
              <a:t>5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5124" name="Picture 1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447800" y="285751"/>
            <a:ext cx="419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Mẹ đi làm </a:t>
            </a:r>
          </a:p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Từ sáng sớm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7B2E08ED-A89D-4F7A-8B2C-C6F9591B1008}" type="slidenum">
              <a:rPr lang="en-US" altLang="en-US">
                <a:latin typeface="Arial Black" panose="020B0A04020102020204" pitchFamily="34" charset="0"/>
              </a:rPr>
              <a:pPr/>
              <a:t>6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148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286001" y="1"/>
            <a:ext cx="3457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Dậy thổi cơm </a:t>
            </a:r>
          </a:p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Mua thịt cá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6A5B63FF-2E0E-4C55-8937-8899AFAFC347}" type="slidenum">
              <a:rPr lang="en-US" altLang="en-US">
                <a:latin typeface="Arial Black" panose="020B0A04020102020204" pitchFamily="34" charset="0"/>
              </a:rPr>
              <a:pPr/>
              <a:t>7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7171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410200" y="114301"/>
            <a:ext cx="373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Em kề má </a:t>
            </a:r>
          </a:p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Được mẹ yêu </a:t>
            </a:r>
          </a:p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Ơi mẹ ơi </a:t>
            </a:r>
          </a:p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Yêu mẹ lắm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9"/>
          <p:cNvSpPr>
            <a:spLocks noChangeArrowheads="1" noChangeShapeType="1" noTextEdit="1"/>
          </p:cNvSpPr>
          <p:nvPr/>
        </p:nvSpPr>
        <p:spPr bwMode="auto">
          <a:xfrm>
            <a:off x="685800" y="1543050"/>
            <a:ext cx="76962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fld id="{12978B6E-144C-493A-93AA-3FF7E65D1107}" type="slidenum">
              <a:rPr lang="en-US" altLang="en-US">
                <a:latin typeface="Arial Black" panose="020B0A04020102020204" pitchFamily="34" charset="0"/>
              </a:rPr>
              <a:pPr/>
              <a:t>9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70" name="Picture 1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heme/theme1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742</TotalTime>
  <Words>207</Words>
  <Application>Microsoft Office PowerPoint</Application>
  <PresentationFormat>On-screen Show (16:9)</PresentationFormat>
  <Paragraphs>40</Paragraphs>
  <Slides>13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Fireworks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75</cp:revision>
  <dcterms:created xsi:type="dcterms:W3CDTF">2011-10-01T03:03:25Z</dcterms:created>
  <dcterms:modified xsi:type="dcterms:W3CDTF">2023-10-23T10:01:52Z</dcterms:modified>
</cp:coreProperties>
</file>