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8" r:id="rId3"/>
    <p:sldId id="278" r:id="rId4"/>
    <p:sldId id="259" r:id="rId5"/>
    <p:sldId id="279" r:id="rId6"/>
    <p:sldId id="280" r:id="rId7"/>
    <p:sldId id="281" r:id="rId8"/>
    <p:sldId id="304" r:id="rId9"/>
    <p:sldId id="298" r:id="rId10"/>
    <p:sldId id="300" r:id="rId11"/>
    <p:sldId id="305" r:id="rId12"/>
    <p:sldId id="308" r:id="rId13"/>
    <p:sldId id="301" r:id="rId14"/>
    <p:sldId id="313" r:id="rId15"/>
    <p:sldId id="322" r:id="rId16"/>
    <p:sldId id="323" r:id="rId17"/>
    <p:sldId id="324" r:id="rId18"/>
    <p:sldId id="317" r:id="rId19"/>
    <p:sldId id="325" r:id="rId20"/>
    <p:sldId id="326" r:id="rId21"/>
    <p:sldId id="327" r:id="rId22"/>
    <p:sldId id="328" r:id="rId23"/>
    <p:sldId id="3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20" autoAdjust="0"/>
  </p:normalViewPr>
  <p:slideViewPr>
    <p:cSldViewPr snapToGrid="0">
      <p:cViewPr varScale="1">
        <p:scale>
          <a:sx n="63" d="100"/>
          <a:sy n="63" d="100"/>
        </p:scale>
        <p:origin x="-99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75A30-653E-4D19-94F1-830061B2174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4BED-1AC1-4A38-B257-38CC5C232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62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94BED-1AC1-4A38-B257-38CC5C232B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8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F6CF2-B046-4A8C-8ABB-7E938470249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F24AA-126D-4EDE-AA53-61459701F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636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C8AE-7EC1-487C-BD7B-7A8465A3417B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78A6A-F560-471E-86A7-79457AC55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9308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DD182-FD27-4E0C-BD35-A0239405F756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A6DC-6271-41CA-87ED-B717A2160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0816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4EDC063-0BF5-4544-9B86-7DBF3E0524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C998907-7056-449E-A292-73C6D824F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265B84-4DE6-4A90-8488-92EDDCFA0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0AF22-B183-4CE9-8BFB-50B54E7E0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018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9C94175-2B53-4DC2-8018-7060A48AE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E87A852-7E95-4C1E-B625-588BDD09A4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E5D1439-4E89-444C-90B7-A663D2AAB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B7DFB-BD21-4708-891D-BB8A1665A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58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A29DC79-4B6B-469C-B8BE-1290921B3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AE20DA4-1789-4019-82F5-6D107EC39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D1CAEC5-A223-4278-B450-2DB0210A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4C92B-E792-45DD-8DC9-47CA1B6E2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10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7608D0-7016-49CE-917C-30D5C4275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D1521C-27D6-4193-A2FC-3C7DA6FEA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499477-902D-4D27-8DCC-689448949C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553DA-8B82-4281-9DC1-8194610802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734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8CA4729-55DF-4DA1-BFE6-0131447D4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9A68A44-E766-435A-A2EB-BBBAD8C15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34D0051-C73C-4B91-A490-5E45CDFA7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15C7F-1D6B-472B-B099-A7139EB5E6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39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A82D596-D140-4432-8EF2-FD927AF18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FE4B9A1-2B8E-485F-AC58-527CE5964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DB44640-3F03-46F4-9F04-8EBFDFFE5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471E2-D8E6-4BBF-B285-52636C930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819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5B0A62F2-75D8-4E28-B9CE-FB46DE5978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FD13CA4-12E1-4DDB-915F-5E63D0541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98AF5E5-22A0-497F-A4B8-2AFCD1DE10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81CCA-3B21-4DCB-8FAC-8897B536A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36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97DDA1-7013-4F66-8EEE-DECC9DEAA8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DB92E7-936F-47F7-8560-0E6D7F9B20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4F2032-5295-462F-B8A8-1F64A93C9E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0EE48-7EC0-4271-9E7D-F928F218B6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14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2343A-E259-44CA-A52C-612C9F61D22D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075B-DF69-4C44-851A-EF083D594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6805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40515D0-0EF5-4506-8AA1-078FC65976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99CDBD0-34A2-4297-9161-DDF7B2F80E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87F4F8-0646-4313-83C1-24AF01CE47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671D3-9844-4D26-AE7F-C793D3D4FB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590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5A81E87-BF05-493E-9999-B5051EC5E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9533794-B881-4C6D-88A9-A9F4237D9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5726FE2-9F05-435C-8180-86FE56B81B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257BD-F25F-4AC4-AEAF-2B592F547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103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0DAAE4D-41DD-4F96-AE3A-F938951D29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71CB737-473F-4F38-B057-F249DFFBD8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4C94239-DCDC-4DA1-A59E-EADD89C47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AFDEE-D26A-4F10-AD65-FD66D04DD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47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05039-15B6-4A39-9458-51E1B7AABBF4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FE442-3454-40ED-9BD4-10BE2FA40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715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70AE3-A4DA-4182-9632-CFCD5D38B828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058FE-0ADB-499C-97E3-FF7242DB7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9698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71CB4-86FE-4536-B29B-907525591432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AEA-6784-4E6B-AE34-21CF336A2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9682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406EB-0867-4715-AA54-F63787BFB77F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02A99-B80D-44A5-B609-809C1363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0948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89DC4-634C-4176-8D3D-9B835F7EE485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E059-C093-4071-837D-BC0A44281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8027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DA7A7-8C80-44A4-9840-C9A7C9BC809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2C53D-944A-4AEA-A21A-0267F4814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4212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36975-9332-41BA-AC93-420E7096665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E702-B0CC-432D-87D3-B92EAF6A2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1059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95380-71C0-4127-A4A0-C5B07CBB3AB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B9000-98E0-4E2A-8424-8838023F3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8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2E78494-135D-4B2D-810F-64FDC7B17C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65AA710-1394-4818-954D-B99E05AA27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7E18377-2653-4372-98AC-DCEBB9CB90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9F42EA3-0EDF-4448-ADA0-E2A16EECFE9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0D975B72-EC89-41F9-9EF9-D2CAEF5BB5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ACCF1832-3B89-4E3C-AC7C-212BFB0FD3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91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hyperlink" Target="file:///C:\Documents%20and%20Settings\Windows\My%20Documents\Downloads\Local%20Settings\Luan\PW%20HAI%20PHONG\5%20-%20The%20gioi%20quanh%20be%20-CHUAN\CACFILE\chua%20dung.wa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076" y="3429000"/>
            <a:ext cx="8991600" cy="2743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THƠ “MẸ VÀ CÔ”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MGB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 GIAN 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20 -25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 DẠY: ĐÀO HỒNG HOA</a:t>
            </a:r>
            <a:endParaRPr lang="vi-V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i="1" u="sng" dirty="0">
              <a:solidFill>
                <a:srgbClr val="7793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2327436" y="2479302"/>
            <a:ext cx="7915275" cy="35274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LĨNH VỰC PHÁT TRIỂN 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NGÔN </a:t>
            </a:r>
            <a:r>
              <a:rPr kumimoji="0" lang="en-US" sz="3600" b="1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NGỮ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HOẠT ĐỘNG: LÀM QUEN VĂN HỌC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68E600-6A88-4B80-8579-4E35D5190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4144" cy="129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96E144-2BDD-44BA-883C-47ED34A4529A}"/>
              </a:ext>
            </a:extLst>
          </p:cNvPr>
          <p:cNvSpPr/>
          <p:nvPr/>
        </p:nvSpPr>
        <p:spPr>
          <a:xfrm>
            <a:off x="2403890" y="0"/>
            <a:ext cx="7659974" cy="1295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WordArt 4">
            <a:extLst>
              <a:ext uri="{FF2B5EF4-FFF2-40B4-BE49-F238E27FC236}">
                <a16:creationId xmlns:a16="http://schemas.microsoft.com/office/drawing/2014/main" xmlns="" id="{C8AAFEBE-BF66-4B1C-9406-542DB6A12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4648200"/>
            <a:ext cx="845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Mặt trời mọc rồi lặn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đôi chân lon ton</a:t>
            </a:r>
          </a:p>
        </p:txBody>
      </p:sp>
      <p:pic>
        <p:nvPicPr>
          <p:cNvPr id="150533" name="Picture 5">
            <a:extLst>
              <a:ext uri="{FF2B5EF4-FFF2-40B4-BE49-F238E27FC236}">
                <a16:creationId xmlns:a16="http://schemas.microsoft.com/office/drawing/2014/main" xmlns="" id="{15DAAC1E-7F02-4FFF-AB1D-7DFF67BC0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228600"/>
            <a:ext cx="685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>
            <a:extLst>
              <a:ext uri="{FF2B5EF4-FFF2-40B4-BE49-F238E27FC236}">
                <a16:creationId xmlns:a16="http://schemas.microsoft.com/office/drawing/2014/main" xmlns="" id="{BD4D81D5-D093-4865-99DD-D218DF158E3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1371600"/>
            <a:ext cx="5638800" cy="7239000"/>
            <a:chOff x="0" y="0"/>
            <a:chExt cx="2880" cy="4320"/>
          </a:xfrm>
        </p:grpSpPr>
        <p:pic>
          <p:nvPicPr>
            <p:cNvPr id="7178" name="Picture 3" descr="Ảnh-0006">
              <a:extLst>
                <a:ext uri="{FF2B5EF4-FFF2-40B4-BE49-F238E27FC236}">
                  <a16:creationId xmlns:a16="http://schemas.microsoft.com/office/drawing/2014/main" xmlns="" id="{4FCF0C4D-3F28-41A3-A906-987132558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Rectangle 4">
              <a:extLst>
                <a:ext uri="{FF2B5EF4-FFF2-40B4-BE49-F238E27FC236}">
                  <a16:creationId xmlns:a16="http://schemas.microsoft.com/office/drawing/2014/main" xmlns="" id="{0BB72DD0-6D71-47D7-80DD-1012987FA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08"/>
              <a:ext cx="2736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180" name="Rectangle 5">
              <a:extLst>
                <a:ext uri="{FF2B5EF4-FFF2-40B4-BE49-F238E27FC236}">
                  <a16:creationId xmlns:a16="http://schemas.microsoft.com/office/drawing/2014/main" xmlns="" id="{0D3D8116-E23E-4BF1-8AE2-64361D6F2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0"/>
              <a:ext cx="1536" cy="3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181" name="Rectangle 6">
              <a:extLst>
                <a:ext uri="{FF2B5EF4-FFF2-40B4-BE49-F238E27FC236}">
                  <a16:creationId xmlns:a16="http://schemas.microsoft.com/office/drawing/2014/main" xmlns="" id="{D4F2B532-DC20-41DA-B57B-71483CF0B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32" cy="1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171" name="Group 7">
            <a:extLst>
              <a:ext uri="{FF2B5EF4-FFF2-40B4-BE49-F238E27FC236}">
                <a16:creationId xmlns:a16="http://schemas.microsoft.com/office/drawing/2014/main" xmlns="" id="{0D53CFE5-79A7-403D-AF8A-5DDF8B4D4E96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-1143000"/>
            <a:ext cx="5410200" cy="7239000"/>
            <a:chOff x="3024" y="0"/>
            <a:chExt cx="2736" cy="4320"/>
          </a:xfrm>
        </p:grpSpPr>
        <p:pic>
          <p:nvPicPr>
            <p:cNvPr id="7174" name="Picture 8" descr="Ảnh-0008">
              <a:extLst>
                <a:ext uri="{FF2B5EF4-FFF2-40B4-BE49-F238E27FC236}">
                  <a16:creationId xmlns:a16="http://schemas.microsoft.com/office/drawing/2014/main" xmlns="" id="{9608D815-681B-4BD0-8D23-31010CDB4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Rectangle 9">
              <a:extLst>
                <a:ext uri="{FF2B5EF4-FFF2-40B4-BE49-F238E27FC236}">
                  <a16:creationId xmlns:a16="http://schemas.microsoft.com/office/drawing/2014/main" xmlns="" id="{640B679E-68BA-4462-9272-727E9C81A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0"/>
              <a:ext cx="2736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176" name="Rectangle 10">
              <a:extLst>
                <a:ext uri="{FF2B5EF4-FFF2-40B4-BE49-F238E27FC236}">
                  <a16:creationId xmlns:a16="http://schemas.microsoft.com/office/drawing/2014/main" xmlns="" id="{0D17BD3A-4813-4242-8FEC-E094995B2C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13" y="1817"/>
              <a:ext cx="3614" cy="1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177" name="Rectangle 11">
              <a:extLst>
                <a:ext uri="{FF2B5EF4-FFF2-40B4-BE49-F238E27FC236}">
                  <a16:creationId xmlns:a16="http://schemas.microsoft.com/office/drawing/2014/main" xmlns="" id="{083A183F-C83F-441C-B269-A5176CD21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168"/>
              <a:ext cx="1488" cy="1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56684" name="WordArt 12">
            <a:extLst>
              <a:ext uri="{FF2B5EF4-FFF2-40B4-BE49-F238E27FC236}">
                <a16:creationId xmlns:a16="http://schemas.microsoft.com/office/drawing/2014/main" xmlns="" id="{C8B7EB1A-7B7F-42FF-B040-3AC7CBB0BE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4572000"/>
            <a:ext cx="8077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chân trời của con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mẹ và cô giáo</a:t>
            </a:r>
          </a:p>
        </p:txBody>
      </p:sp>
      <p:pic>
        <p:nvPicPr>
          <p:cNvPr id="7173" name="Picture 26" descr="34[1]">
            <a:extLst>
              <a:ext uri="{FF2B5EF4-FFF2-40B4-BE49-F238E27FC236}">
                <a16:creationId xmlns:a16="http://schemas.microsoft.com/office/drawing/2014/main" xmlns="" id="{0048D3F1-E594-445A-8E94-CAB33EBC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790700"/>
            <a:ext cx="27733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xmlns="" id="{8B97719D-8641-48E9-9DC5-F1E6F19D0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E4EDB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1" name="WordArt 5">
            <a:extLst>
              <a:ext uri="{FF2B5EF4-FFF2-40B4-BE49-F238E27FC236}">
                <a16:creationId xmlns:a16="http://schemas.microsoft.com/office/drawing/2014/main" xmlns="" id="{FD0A25C9-4EA4-445B-942A-5C0EC52BB1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1219200"/>
            <a:ext cx="8610600" cy="3429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91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hỏi đàm thoại</a:t>
            </a:r>
          </a:p>
        </p:txBody>
      </p:sp>
      <p:pic>
        <p:nvPicPr>
          <p:cNvPr id="8196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37CAE8CA-C7EC-475F-A5B3-753DD2433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106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286D7888-BD9F-450E-A9B8-5A5F7E0DB9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1400"/>
            <a:ext cx="106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AC7474C1-CDE4-4E09-9597-B0DEB3FBC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581400"/>
            <a:ext cx="106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2E332ACF-57AB-4F66-B6B3-E87DF1ED61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81400"/>
            <a:ext cx="106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roses_swaying_back_an_a_mc">
            <a:hlinkClick r:id="rId4" action="ppaction://hlinkfile"/>
            <a:extLst>
              <a:ext uri="{FF2B5EF4-FFF2-40B4-BE49-F238E27FC236}">
                <a16:creationId xmlns:a16="http://schemas.microsoft.com/office/drawing/2014/main" xmlns="" id="{2D63C851-2353-4F47-9508-F103707594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24400"/>
            <a:ext cx="2895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9" descr="D:\AAA\anh dep\gif_icon382.gif">
            <a:extLst>
              <a:ext uri="{FF2B5EF4-FFF2-40B4-BE49-F238E27FC236}">
                <a16:creationId xmlns:a16="http://schemas.microsoft.com/office/drawing/2014/main" xmlns="" id="{3A67DC32-0FF1-4CD4-B4D3-92A3B2994C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1438">
            <a:off x="7239000" y="4510089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9" descr="D:\AAA\anh dep\gif_icon382.gif">
            <a:extLst>
              <a:ext uri="{FF2B5EF4-FFF2-40B4-BE49-F238E27FC236}">
                <a16:creationId xmlns:a16="http://schemas.microsoft.com/office/drawing/2014/main" xmlns="" id="{C114ADF0-6ADD-4E9F-B835-184A41A0FB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815" flipH="1">
            <a:off x="3733800" y="4281489"/>
            <a:ext cx="609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59259E-6 C 0.00104 -0.0257 -0.00052 -0.06158 0.01128 -0.08519 C 0.01545 -0.10463 0.02448 -0.11783 0.03785 -0.12778 C 0.0441 -0.13264 0.04982 -0.13472 0.0559 -0.14074 C 0.06441 -0.14954 0.07153 -0.15903 0.0809 -0.16667 C 0.08576 -0.17477 0.09028 -0.17871 0.09618 -0.18519 C 0.10017 -0.18958 0.10868 -0.19815 0.10868 -0.19815 C 0.11059 -0.2088 0.11753 -0.21713 0.12257 -0.22593 C 0.1243 -0.23264 0.12673 -0.2375 0.12812 -0.24445 C 0.1276 -0.25301 0.12743 -0.26181 0.12673 -0.27037 C 0.12569 -0.28148 0.11528 -0.30324 0.11285 -0.31667 C 0.11024 -0.33079 0.10972 -0.34514 0.10729 -0.35926 C 0.10451 -0.37546 0.10087 -0.39144 0.09757 -0.40741 C 0.09427 -0.42361 0.09305 -0.4375 0.08368 -0.45 C 0.07309 -0.46412 0.05816 -0.46644 0.04479 -0.47222 C 0.02048 -0.48241 -0.00122 -0.49259 -0.02604 -0.4963 C -0.05833 -0.51181 -0.09219 -0.51945 -0.12622 -0.52408 C -0.15035 -0.53218 -0.17518 -0.53357 -0.19983 -0.53519 C -0.22934 -0.54838 -0.26441 -0.54792 -0.29566 -0.55 C -0.33472 -0.54884 -0.3658 -0.55093 -0.40104 -0.53333 C -0.40712 -0.53033 -0.41354 -0.52917 -0.4191 -0.52408 C -0.42865 -0.51551 -0.43785 -0.50764 -0.44688 -0.49815 C -0.45382 -0.49097 -0.45833 -0.4831 -0.46632 -0.47778 C -0.475 -0.4625 -0.49132 -0.45185 -0.49688 -0.43333 C -0.50261 -0.41389 -0.51302 -0.39884 -0.5191 -0.37963 C -0.52674 -0.35509 -0.5316 -0.3294 -0.53715 -0.30371 C -0.53768 -0.29884 -0.53768 -0.29375 -0.53854 -0.28889 C -0.53924 -0.28519 -0.5408 -0.28171 -0.54132 -0.27778 C -0.5441 -0.25671 -0.54566 -0.23565 -0.54965 -0.21482 C -0.54861 -0.16736 -0.55747 -0.10648 -0.53577 -0.06296 C -0.53316 -0.05764 -0.51875 -0.05764 -0.51771 -0.05741 C -0.49601 -0.04769 -0.4717 -0.05556 -0.45104 -0.06667 C -0.43854 -0.07338 -0.4309 -0.08241 -0.42049 -0.09259 C -0.39011 -0.12222 -0.36233 -0.15556 -0.33872 -0.19445 C -0.33264 -0.20417 -0.32899 -0.20533 -0.32205 -0.21482 C -0.30712 -0.23449 -0.28958 -0.25787 -0.27049 -0.27037 C -0.25608 -0.27986 -0.2408 -0.29028 -0.22743 -0.30185 C -0.21736 -0.31042 -0.20712 -0.31898 -0.19827 -0.32963 C -0.19427 -0.33449 -0.19045 -0.34005 -0.18577 -0.34445 C -0.18247 -0.34769 -0.17847 -0.34908 -0.17465 -0.35185 C -0.17188 -0.35417 -0.16927 -0.35671 -0.16649 -0.35926 C -0.14636 -0.37871 -0.12708 -0.4 -0.10816 -0.42037 C -0.09358 -0.43565 -0.08472 -0.4588 -0.07188 -0.47593 C -0.06875 -0.4882 -0.05608 -0.50301 -0.05538 -0.51667 C -0.05452 -0.53033 -0.05538 -0.54375 -0.05538 -0.55741 " pathEditMode="relative" ptsTypes="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14 0.0206 C -0.05087 0.02083 -0.02396 0.01643 -0.00573 0.03125 C 0.00903 0.03565 0.01927 0.04699 0.02726 0.06481 C 0.03142 0.07291 0.03333 0.08055 0.03802 0.08819 C 0.04497 0.09861 0.0526 0.1081 0.05868 0.12037 C 0.06493 0.12592 0.06806 0.13217 0.07326 0.13981 C 0.07656 0.14467 0.08368 0.15578 0.08351 0.15578 C 0.09167 0.15741 0.09826 0.16666 0.10521 0.17268 C 0.11024 0.17477 0.11406 0.17778 0.11927 0.17916 C 0.12569 0.17801 0.13229 0.17754 0.13872 0.17616 C 0.14688 0.17407 0.16267 0.15926 0.17257 0.15532 C 0.18299 0.15116 0.19375 0.14977 0.20417 0.14583 C 0.21632 0.1412 0.22813 0.13565 0.23976 0.13055 C 0.25174 0.12523 0.26215 0.12315 0.27101 0.11018 C 0.28108 0.09491 0.28212 0.07477 0.28576 0.05717 C 0.29219 0.02407 0.29878 -0.00509 0.30035 -0.0382 C 0.31042 -0.08241 0.31441 -0.12801 0.31632 -0.17361 C 0.32118 -0.20602 0.32101 -0.23912 0.32101 -0.27199 C 0.32934 -0.31181 0.32743 -0.35834 0.32743 -0.40047 C 0.32465 -0.45185 0.32465 -0.49352 0.30972 -0.53959 C 0.30712 -0.54746 0.3059 -0.55625 0.30191 -0.56343 C 0.29497 -0.57547 0.28872 -0.58727 0.28108 -0.59884 C 0.27535 -0.60764 0.26927 -0.61343 0.26493 -0.62361 C 0.25313 -0.63449 0.24427 -0.65602 0.23003 -0.66227 C 0.21528 -0.66898 0.20347 -0.68218 0.18872 -0.68912 C 0.16997 -0.69815 0.15052 -0.70324 0.13108 -0.70949 C 0.12743 -0.70996 0.12361 -0.70972 0.11979 -0.71065 C 0.11701 -0.71134 0.11441 -0.7132 0.11146 -0.71366 C 0.09549 -0.71644 0.07969 -0.71759 0.06389 -0.72176 C 0.0283 -0.71806 -0.01771 -0.72685 -0.04931 -0.69584 C -0.05312 -0.69213 -0.05243 -0.67292 -0.05243 -0.67153 C -0.05868 -0.64213 -0.05156 -0.61042 -0.04236 -0.58357 C -0.03663 -0.5669 -0.02951 -0.55718 -0.02135 -0.54398 C 0.00226 -0.50486 0.02847 -0.46945 0.05885 -0.44028 C 0.06649 -0.43264 0.06753 -0.42755 0.075 -0.41898 C 0.09045 -0.39977 0.10885 -0.37801 0.1191 -0.35278 C 0.12691 -0.33426 0.13559 -0.31435 0.14479 -0.29699 C 0.15174 -0.28426 0.15868 -0.27084 0.16701 -0.25949 C 0.17083 -0.2544 0.17517 -0.25 0.17882 -0.24352 C 0.18142 -0.23935 0.18264 -0.23449 0.1849 -0.22917 C 0.18681 -0.22593 0.18872 -0.22269 0.1908 -0.21875 C 0.20642 -0.19283 0.22326 -0.16806 0.23941 -0.14445 C 0.25156 -0.12523 0.26944 -0.11459 0.28281 -0.09838 C 0.29219 -0.09468 0.30399 -0.07917 0.31424 -0.07894 C 0.32448 -0.07778 0.33455 -0.08009 0.34462 -0.08079 " pathEditMode="relative" rAng="5234249" ptsTypes="ffffffffffffffffffffffffffffffffffffffffffffA">
                                      <p:cBhvr>
                                        <p:cTn id="11" dur="2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26" y="-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>
            <a:extLst>
              <a:ext uri="{FF2B5EF4-FFF2-40B4-BE49-F238E27FC236}">
                <a16:creationId xmlns:a16="http://schemas.microsoft.com/office/drawing/2014/main" xmlns="" id="{F6DA8B51-0705-4E9D-8AE8-DD2676FDEB09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3581400"/>
            <a:chOff x="0" y="0"/>
            <a:chExt cx="5760" cy="4320"/>
          </a:xfrm>
        </p:grpSpPr>
        <p:pic>
          <p:nvPicPr>
            <p:cNvPr id="9231" name="Picture 3">
              <a:extLst>
                <a:ext uri="{FF2B5EF4-FFF2-40B4-BE49-F238E27FC236}">
                  <a16:creationId xmlns:a16="http://schemas.microsoft.com/office/drawing/2014/main" xmlns="" id="{84A49334-1264-4EA5-BA82-66A11A8F8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E4EDB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32" name="AutoShape 4">
              <a:extLst>
                <a:ext uri="{FF2B5EF4-FFF2-40B4-BE49-F238E27FC236}">
                  <a16:creationId xmlns:a16="http://schemas.microsoft.com/office/drawing/2014/main" xmlns="" id="{784163FA-7954-4578-81D1-E5AAB8DD3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92"/>
              <a:ext cx="5616" cy="4032"/>
            </a:xfrm>
            <a:prstGeom prst="star16">
              <a:avLst>
                <a:gd name="adj" fmla="val 375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233" name="WordArt 5">
              <a:extLst>
                <a:ext uri="{FF2B5EF4-FFF2-40B4-BE49-F238E27FC236}">
                  <a16:creationId xmlns:a16="http://schemas.microsoft.com/office/drawing/2014/main" xmlns="" id="{284D2975-8967-4A6D-AEE0-007646F8AD6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56" y="1296"/>
              <a:ext cx="3648" cy="18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con vừa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cô đọc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thơ gì ?</a:t>
              </a:r>
              <a:endPara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894" name="Group 6">
            <a:extLst>
              <a:ext uri="{FF2B5EF4-FFF2-40B4-BE49-F238E27FC236}">
                <a16:creationId xmlns:a16="http://schemas.microsoft.com/office/drawing/2014/main" xmlns="" id="{93CFCF13-C846-45DD-B30C-D990E4450B3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352801"/>
            <a:ext cx="5029200" cy="3355975"/>
            <a:chOff x="0" y="0"/>
            <a:chExt cx="2880" cy="4320"/>
          </a:xfrm>
        </p:grpSpPr>
        <p:pic>
          <p:nvPicPr>
            <p:cNvPr id="9227" name="Picture 7" descr="Ảnh-0006">
              <a:extLst>
                <a:ext uri="{FF2B5EF4-FFF2-40B4-BE49-F238E27FC236}">
                  <a16:creationId xmlns:a16="http://schemas.microsoft.com/office/drawing/2014/main" xmlns="" id="{3D733F0A-2F20-4F3E-82B7-2FDCFDE23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Rectangle 8">
              <a:extLst>
                <a:ext uri="{FF2B5EF4-FFF2-40B4-BE49-F238E27FC236}">
                  <a16:creationId xmlns:a16="http://schemas.microsoft.com/office/drawing/2014/main" xmlns="" id="{11D1A845-265A-49DB-AB98-89958F355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08"/>
              <a:ext cx="2736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229" name="Rectangle 9">
              <a:extLst>
                <a:ext uri="{FF2B5EF4-FFF2-40B4-BE49-F238E27FC236}">
                  <a16:creationId xmlns:a16="http://schemas.microsoft.com/office/drawing/2014/main" xmlns="" id="{E9928DA4-2BDA-4A7A-BE5D-0E6990DD1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0"/>
              <a:ext cx="1536" cy="3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230" name="Rectangle 10">
              <a:extLst>
                <a:ext uri="{FF2B5EF4-FFF2-40B4-BE49-F238E27FC236}">
                  <a16:creationId xmlns:a16="http://schemas.microsoft.com/office/drawing/2014/main" xmlns="" id="{0DE06C68-FAED-4330-870D-5869460ED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32" cy="1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5899" name="Group 11">
            <a:extLst>
              <a:ext uri="{FF2B5EF4-FFF2-40B4-BE49-F238E27FC236}">
                <a16:creationId xmlns:a16="http://schemas.microsoft.com/office/drawing/2014/main" xmlns="" id="{C1F8AE20-548C-4B03-9BC7-0AA14F2DCCBE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352800"/>
            <a:ext cx="5943600" cy="3505200"/>
            <a:chOff x="3024" y="0"/>
            <a:chExt cx="2736" cy="4320"/>
          </a:xfrm>
        </p:grpSpPr>
        <p:pic>
          <p:nvPicPr>
            <p:cNvPr id="9223" name="Picture 12" descr="Ảnh-0008">
              <a:extLst>
                <a:ext uri="{FF2B5EF4-FFF2-40B4-BE49-F238E27FC236}">
                  <a16:creationId xmlns:a16="http://schemas.microsoft.com/office/drawing/2014/main" xmlns="" id="{565D8706-9410-41E4-AF5D-5074AA385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Rectangle 13">
              <a:extLst>
                <a:ext uri="{FF2B5EF4-FFF2-40B4-BE49-F238E27FC236}">
                  <a16:creationId xmlns:a16="http://schemas.microsoft.com/office/drawing/2014/main" xmlns="" id="{3E0E955B-0372-433A-8E4B-F728180AF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0"/>
              <a:ext cx="2736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225" name="Rectangle 14">
              <a:extLst>
                <a:ext uri="{FF2B5EF4-FFF2-40B4-BE49-F238E27FC236}">
                  <a16:creationId xmlns:a16="http://schemas.microsoft.com/office/drawing/2014/main" xmlns="" id="{9A8EA46F-DBD2-4ACE-A442-B3C1EAAD39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13" y="1817"/>
              <a:ext cx="3614" cy="1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226" name="Rectangle 15">
              <a:extLst>
                <a:ext uri="{FF2B5EF4-FFF2-40B4-BE49-F238E27FC236}">
                  <a16:creationId xmlns:a16="http://schemas.microsoft.com/office/drawing/2014/main" xmlns="" id="{EF6B0E2B-A0B1-43C6-A798-4B22106AF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168"/>
              <a:ext cx="1488" cy="1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5904" name="WordArt 16" descr="Paper bag">
            <a:extLst>
              <a:ext uri="{FF2B5EF4-FFF2-40B4-BE49-F238E27FC236}">
                <a16:creationId xmlns:a16="http://schemas.microsoft.com/office/drawing/2014/main" xmlns="" id="{9B5DE6F4-E743-4F41-A64C-2DD2EE73E1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6184901"/>
            <a:ext cx="1295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</p:txBody>
      </p:sp>
      <p:sp>
        <p:nvSpPr>
          <p:cNvPr id="165905" name="WordArt 17">
            <a:extLst>
              <a:ext uri="{FF2B5EF4-FFF2-40B4-BE49-F238E27FC236}">
                <a16:creationId xmlns:a16="http://schemas.microsoft.com/office/drawing/2014/main" xmlns="" id="{263E0971-9C86-4CC8-8E64-5BB93889A0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0" y="6000750"/>
            <a:ext cx="1828800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cô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5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5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FD7495D4-3F06-4903-A0EF-02A2CE2FA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.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E657D979-532E-4839-81C5-A7FFFBC08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828" name="WordArt 4">
            <a:extLst>
              <a:ext uri="{FF2B5EF4-FFF2-40B4-BE49-F238E27FC236}">
                <a16:creationId xmlns:a16="http://schemas.microsoft.com/office/drawing/2014/main" xmlns="" id="{8262FFC4-1FDE-4963-B7E2-F9DECADB3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0"/>
            <a:ext cx="7162800" cy="141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những ai?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836" name="Group 12">
            <a:extLst>
              <a:ext uri="{FF2B5EF4-FFF2-40B4-BE49-F238E27FC236}">
                <a16:creationId xmlns:a16="http://schemas.microsoft.com/office/drawing/2014/main" xmlns="" id="{7B1B4B19-C41B-41CC-8ABA-4A66840EB81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600201"/>
            <a:ext cx="8229600" cy="4525963"/>
            <a:chOff x="0" y="0"/>
            <a:chExt cx="2880" cy="4320"/>
          </a:xfrm>
        </p:grpSpPr>
        <p:pic>
          <p:nvPicPr>
            <p:cNvPr id="10247" name="Picture 13" descr="Ảnh-0006">
              <a:extLst>
                <a:ext uri="{FF2B5EF4-FFF2-40B4-BE49-F238E27FC236}">
                  <a16:creationId xmlns:a16="http://schemas.microsoft.com/office/drawing/2014/main" xmlns="" id="{335FA90D-A095-4BF2-8409-2DDD546A7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Rectangle 14">
              <a:extLst>
                <a:ext uri="{FF2B5EF4-FFF2-40B4-BE49-F238E27FC236}">
                  <a16:creationId xmlns:a16="http://schemas.microsoft.com/office/drawing/2014/main" xmlns="" id="{FE18770E-55FB-467C-A0BF-597CA0566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08"/>
              <a:ext cx="2736" cy="91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0249" name="Rectangle 15">
              <a:extLst>
                <a:ext uri="{FF2B5EF4-FFF2-40B4-BE49-F238E27FC236}">
                  <a16:creationId xmlns:a16="http://schemas.microsoft.com/office/drawing/2014/main" xmlns="" id="{094C7D83-4CBF-4530-81A0-5612D0E18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0"/>
              <a:ext cx="1536" cy="340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Rectangle 16">
              <a:extLst>
                <a:ext uri="{FF2B5EF4-FFF2-40B4-BE49-F238E27FC236}">
                  <a16:creationId xmlns:a16="http://schemas.microsoft.com/office/drawing/2014/main" xmlns="" id="{1AAE94A5-757A-482A-9BB7-54342395D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32" cy="100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5841" name="WordArt 17">
            <a:extLst>
              <a:ext uri="{FF2B5EF4-FFF2-40B4-BE49-F238E27FC236}">
                <a16:creationId xmlns:a16="http://schemas.microsoft.com/office/drawing/2014/main" xmlns="" id="{C4480607-039D-4FC2-9BD5-A2B24B90AC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6126164"/>
            <a:ext cx="6781800" cy="731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em bé và cô giáo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B5B82FC3-5490-4951-B371-8CFE53700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.</a:t>
            </a:r>
          </a:p>
        </p:txBody>
      </p:sp>
      <p:grpSp>
        <p:nvGrpSpPr>
          <p:cNvPr id="206852" name="Group 4">
            <a:extLst>
              <a:ext uri="{FF2B5EF4-FFF2-40B4-BE49-F238E27FC236}">
                <a16:creationId xmlns:a16="http://schemas.microsoft.com/office/drawing/2014/main" xmlns="" id="{2F6B57F6-4B69-4F8E-B17F-79FDA3F5E74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152400"/>
            <a:ext cx="9144000" cy="3810000"/>
            <a:chOff x="0" y="-96"/>
            <a:chExt cx="5760" cy="4416"/>
          </a:xfrm>
        </p:grpSpPr>
        <p:pic>
          <p:nvPicPr>
            <p:cNvPr id="11270" name="Picture 5">
              <a:extLst>
                <a:ext uri="{FF2B5EF4-FFF2-40B4-BE49-F238E27FC236}">
                  <a16:creationId xmlns:a16="http://schemas.microsoft.com/office/drawing/2014/main" xmlns="" id="{836F2E96-0249-40E5-B246-A8331BA98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E4EDB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71" name="AutoShape 6">
              <a:extLst>
                <a:ext uri="{FF2B5EF4-FFF2-40B4-BE49-F238E27FC236}">
                  <a16:creationId xmlns:a16="http://schemas.microsoft.com/office/drawing/2014/main" xmlns="" id="{7A50313C-E3C3-4748-826C-69E9843E1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96"/>
              <a:ext cx="5760" cy="4032"/>
            </a:xfrm>
            <a:prstGeom prst="star16">
              <a:avLst>
                <a:gd name="adj" fmla="val 375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272" name="WordArt 7">
              <a:extLst>
                <a:ext uri="{FF2B5EF4-FFF2-40B4-BE49-F238E27FC236}">
                  <a16:creationId xmlns:a16="http://schemas.microsoft.com/office/drawing/2014/main" xmlns="" id="{E989214F-C0B3-4138-818F-75BFD5C2EB8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104" y="720"/>
              <a:ext cx="3504" cy="22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bé đến lớp bé nói gì với mẹ?</a:t>
              </a:r>
            </a:p>
          </p:txBody>
        </p:sp>
      </p:grpSp>
      <p:pic>
        <p:nvPicPr>
          <p:cNvPr id="206856" name="Picture 8" descr="Ảnh-0010_1">
            <a:extLst>
              <a:ext uri="{FF2B5EF4-FFF2-40B4-BE49-F238E27FC236}">
                <a16:creationId xmlns:a16="http://schemas.microsoft.com/office/drawing/2014/main" xmlns="" id="{AF8FA18C-020F-489F-B05B-A83C18F127B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3048001"/>
            <a:ext cx="6034087" cy="307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857" name="WordArt 9">
            <a:extLst>
              <a:ext uri="{FF2B5EF4-FFF2-40B4-BE49-F238E27FC236}">
                <a16:creationId xmlns:a16="http://schemas.microsoft.com/office/drawing/2014/main" xmlns="" id="{03F501C6-6D58-4937-8017-448A1FC419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6126164"/>
            <a:ext cx="4114800" cy="731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chào mẹ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6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2A8DB8E0-C153-4CEE-A11D-955EDC77F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.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A09C9334-D42F-4001-81B4-9CA2D4006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7876" name="WordArt 4">
            <a:extLst>
              <a:ext uri="{FF2B5EF4-FFF2-40B4-BE49-F238E27FC236}">
                <a16:creationId xmlns:a16="http://schemas.microsoft.com/office/drawing/2014/main" xmlns="" id="{64785140-B3CC-430F-8059-D952ABC45D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0"/>
            <a:ext cx="6934200" cy="141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 gặp cô bé đã làm gì?</a:t>
            </a:r>
          </a:p>
        </p:txBody>
      </p:sp>
      <p:grpSp>
        <p:nvGrpSpPr>
          <p:cNvPr id="207877" name="Group 5">
            <a:extLst>
              <a:ext uri="{FF2B5EF4-FFF2-40B4-BE49-F238E27FC236}">
                <a16:creationId xmlns:a16="http://schemas.microsoft.com/office/drawing/2014/main" xmlns="" id="{2F696F71-D4DF-422E-9D9F-D2C86E59408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600201"/>
            <a:ext cx="9144000" cy="4525963"/>
            <a:chOff x="-1056" y="-528"/>
            <a:chExt cx="6816" cy="4848"/>
          </a:xfrm>
        </p:grpSpPr>
        <p:sp>
          <p:nvSpPr>
            <p:cNvPr id="12295" name="Rectangle 6">
              <a:extLst>
                <a:ext uri="{FF2B5EF4-FFF2-40B4-BE49-F238E27FC236}">
                  <a16:creationId xmlns:a16="http://schemas.microsoft.com/office/drawing/2014/main" xmlns="" id="{4D946FB8-51F0-4FB2-98B8-914E63029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12296" name="Picture 7" descr="Ảnh-0006_1">
              <a:extLst>
                <a:ext uri="{FF2B5EF4-FFF2-40B4-BE49-F238E27FC236}">
                  <a16:creationId xmlns:a16="http://schemas.microsoft.com/office/drawing/2014/main" xmlns="" id="{2C184AD9-E87D-4D7E-84DC-E03F3F54E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6" y="-528"/>
              <a:ext cx="4752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Rectangle 8">
              <a:extLst>
                <a:ext uri="{FF2B5EF4-FFF2-40B4-BE49-F238E27FC236}">
                  <a16:creationId xmlns:a16="http://schemas.microsoft.com/office/drawing/2014/main" xmlns="" id="{C997C433-395C-42FA-8DF7-C851323AA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298" name="Rectangle 9">
              <a:extLst>
                <a:ext uri="{FF2B5EF4-FFF2-40B4-BE49-F238E27FC236}">
                  <a16:creationId xmlns:a16="http://schemas.microsoft.com/office/drawing/2014/main" xmlns="" id="{53D953CB-7A58-4C4B-98E5-107F67881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6" y="-528"/>
              <a:ext cx="3024" cy="48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2299" name="Rectangle 10">
              <a:extLst>
                <a:ext uri="{FF2B5EF4-FFF2-40B4-BE49-F238E27FC236}">
                  <a16:creationId xmlns:a16="http://schemas.microsoft.com/office/drawing/2014/main" xmlns="" id="{593AF0A7-3B52-46F2-AE4C-A1202CFC3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400"/>
              <a:ext cx="3456" cy="19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300" name="Rectangle 11">
              <a:extLst>
                <a:ext uri="{FF2B5EF4-FFF2-40B4-BE49-F238E27FC236}">
                  <a16:creationId xmlns:a16="http://schemas.microsoft.com/office/drawing/2014/main" xmlns="" id="{84D84225-68FA-4157-AE00-6EAE33873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-528"/>
              <a:ext cx="3888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7884" name="WordArt 12">
            <a:extLst>
              <a:ext uri="{FF2B5EF4-FFF2-40B4-BE49-F238E27FC236}">
                <a16:creationId xmlns:a16="http://schemas.microsoft.com/office/drawing/2014/main" xmlns="" id="{952FBEEE-973D-43AA-84B2-448E5FFCB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0" y="5091114"/>
            <a:ext cx="4876800" cy="13096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 tới ôm cổ cô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7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7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WordArt 2">
            <a:extLst>
              <a:ext uri="{FF2B5EF4-FFF2-40B4-BE49-F238E27FC236}">
                <a16:creationId xmlns:a16="http://schemas.microsoft.com/office/drawing/2014/main" xmlns="" id="{78EA78CD-81A4-46BE-BFE9-2A8722FC08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304800"/>
            <a:ext cx="6934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mẹ đến đón bé đã làm gì?</a:t>
            </a:r>
          </a:p>
        </p:txBody>
      </p:sp>
      <p:pic>
        <p:nvPicPr>
          <p:cNvPr id="170003" name="Picture 19" descr="Ảnh-0009">
            <a:extLst>
              <a:ext uri="{FF2B5EF4-FFF2-40B4-BE49-F238E27FC236}">
                <a16:creationId xmlns:a16="http://schemas.microsoft.com/office/drawing/2014/main" xmlns="" id="{A61DB07C-FF7B-4570-9CA5-2306B5AF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57400"/>
            <a:ext cx="7391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004" name="WordArt 20">
            <a:extLst>
              <a:ext uri="{FF2B5EF4-FFF2-40B4-BE49-F238E27FC236}">
                <a16:creationId xmlns:a16="http://schemas.microsoft.com/office/drawing/2014/main" xmlns="" id="{B740F67F-E8BD-4CB0-BF55-EE3F42EE8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6019800"/>
            <a:ext cx="63246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 vào lòng mẹ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WordArt 2">
            <a:extLst>
              <a:ext uri="{FF2B5EF4-FFF2-40B4-BE49-F238E27FC236}">
                <a16:creationId xmlns:a16="http://schemas.microsoft.com/office/drawing/2014/main" xmlns="" id="{78EA78CD-81A4-46BE-BFE9-2A8722FC08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304800"/>
            <a:ext cx="6934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mẹ đến đón bé đã làm gì?</a:t>
            </a:r>
          </a:p>
        </p:txBody>
      </p:sp>
      <p:pic>
        <p:nvPicPr>
          <p:cNvPr id="170003" name="Picture 19" descr="Ảnh-0009">
            <a:extLst>
              <a:ext uri="{FF2B5EF4-FFF2-40B4-BE49-F238E27FC236}">
                <a16:creationId xmlns:a16="http://schemas.microsoft.com/office/drawing/2014/main" xmlns="" id="{A61DB07C-FF7B-4570-9CA5-2306B5AF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57400"/>
            <a:ext cx="7391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004" name="WordArt 20">
            <a:extLst>
              <a:ext uri="{FF2B5EF4-FFF2-40B4-BE49-F238E27FC236}">
                <a16:creationId xmlns:a16="http://schemas.microsoft.com/office/drawing/2014/main" xmlns="" id="{B740F67F-E8BD-4CB0-BF55-EE3F42EE8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6019800"/>
            <a:ext cx="63246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 vào lòng mẹ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>
            <a:extLst>
              <a:ext uri="{FF2B5EF4-FFF2-40B4-BE49-F238E27FC236}">
                <a16:creationId xmlns:a16="http://schemas.microsoft.com/office/drawing/2014/main" xmlns="" id="{BD4D81D5-D093-4865-99DD-D218DF158E3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1371600"/>
            <a:ext cx="5638800" cy="7239000"/>
            <a:chOff x="0" y="0"/>
            <a:chExt cx="2880" cy="4320"/>
          </a:xfrm>
        </p:grpSpPr>
        <p:pic>
          <p:nvPicPr>
            <p:cNvPr id="7178" name="Picture 3" descr="Ảnh-0006">
              <a:extLst>
                <a:ext uri="{FF2B5EF4-FFF2-40B4-BE49-F238E27FC236}">
                  <a16:creationId xmlns:a16="http://schemas.microsoft.com/office/drawing/2014/main" xmlns="" id="{4FCF0C4D-3F28-41A3-A906-987132558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Rectangle 4">
              <a:extLst>
                <a:ext uri="{FF2B5EF4-FFF2-40B4-BE49-F238E27FC236}">
                  <a16:creationId xmlns:a16="http://schemas.microsoft.com/office/drawing/2014/main" xmlns="" id="{0BB72DD0-6D71-47D7-80DD-1012987FA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08"/>
              <a:ext cx="2736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endParaRPr>
            </a:p>
          </p:txBody>
        </p:sp>
        <p:sp>
          <p:nvSpPr>
            <p:cNvPr id="7180" name="Rectangle 5">
              <a:extLst>
                <a:ext uri="{FF2B5EF4-FFF2-40B4-BE49-F238E27FC236}">
                  <a16:creationId xmlns:a16="http://schemas.microsoft.com/office/drawing/2014/main" xmlns="" id="{0D3D8116-E23E-4BF1-8AE2-64361D6F2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0"/>
              <a:ext cx="1536" cy="3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endParaRPr>
            </a:p>
          </p:txBody>
        </p:sp>
        <p:sp>
          <p:nvSpPr>
            <p:cNvPr id="7181" name="Rectangle 6">
              <a:extLst>
                <a:ext uri="{FF2B5EF4-FFF2-40B4-BE49-F238E27FC236}">
                  <a16:creationId xmlns:a16="http://schemas.microsoft.com/office/drawing/2014/main" xmlns="" id="{D4F2B532-DC20-41DA-B57B-71483CF0B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32" cy="1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7171" name="Group 7">
            <a:extLst>
              <a:ext uri="{FF2B5EF4-FFF2-40B4-BE49-F238E27FC236}">
                <a16:creationId xmlns:a16="http://schemas.microsoft.com/office/drawing/2014/main" xmlns="" id="{0D53CFE5-79A7-403D-AF8A-5DDF8B4D4E96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-1143000"/>
            <a:ext cx="5410200" cy="7239000"/>
            <a:chOff x="3024" y="0"/>
            <a:chExt cx="2736" cy="4320"/>
          </a:xfrm>
        </p:grpSpPr>
        <p:pic>
          <p:nvPicPr>
            <p:cNvPr id="7174" name="Picture 8" descr="Ảnh-0008">
              <a:extLst>
                <a:ext uri="{FF2B5EF4-FFF2-40B4-BE49-F238E27FC236}">
                  <a16:creationId xmlns:a16="http://schemas.microsoft.com/office/drawing/2014/main" xmlns="" id="{9608D815-681B-4BD0-8D23-31010CDB4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Rectangle 9">
              <a:extLst>
                <a:ext uri="{FF2B5EF4-FFF2-40B4-BE49-F238E27FC236}">
                  <a16:creationId xmlns:a16="http://schemas.microsoft.com/office/drawing/2014/main" xmlns="" id="{640B679E-68BA-4462-9272-727E9C81A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0"/>
              <a:ext cx="2736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endParaRPr>
            </a:p>
          </p:txBody>
        </p:sp>
        <p:sp>
          <p:nvSpPr>
            <p:cNvPr id="7176" name="Rectangle 10">
              <a:extLst>
                <a:ext uri="{FF2B5EF4-FFF2-40B4-BE49-F238E27FC236}">
                  <a16:creationId xmlns:a16="http://schemas.microsoft.com/office/drawing/2014/main" xmlns="" id="{0D17BD3A-4813-4242-8FEC-E094995B2C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13" y="1817"/>
              <a:ext cx="3614" cy="1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endParaRPr>
            </a:p>
          </p:txBody>
        </p:sp>
        <p:sp>
          <p:nvSpPr>
            <p:cNvPr id="7177" name="Rectangle 11">
              <a:extLst>
                <a:ext uri="{FF2B5EF4-FFF2-40B4-BE49-F238E27FC236}">
                  <a16:creationId xmlns:a16="http://schemas.microsoft.com/office/drawing/2014/main" xmlns="" id="{083A183F-C83F-441C-B269-A5176CD21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168"/>
              <a:ext cx="1488" cy="1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bdings" panose="05030102010509060703" pitchFamily="18" charset="2"/>
                <a:ea typeface="+mn-ea"/>
                <a:cs typeface="+mn-cs"/>
              </a:endParaRPr>
            </a:p>
          </p:txBody>
        </p:sp>
      </p:grpSp>
      <p:sp>
        <p:nvSpPr>
          <p:cNvPr id="156684" name="WordArt 12">
            <a:extLst>
              <a:ext uri="{FF2B5EF4-FFF2-40B4-BE49-F238E27FC236}">
                <a16:creationId xmlns:a16="http://schemas.microsoft.com/office/drawing/2014/main" xmlns="" id="{C8B7EB1A-7B7F-42FF-B040-3AC7CBB0BE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4572000"/>
            <a:ext cx="121920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VẬY</a:t>
            </a:r>
            <a:r>
              <a:rPr kumimoji="0" lang="en-US" sz="32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 CHÂN TRỜI CỦA BÉ LÀ AI?</a:t>
            </a:r>
            <a:endParaRPr kumimoji="0" lang="en-US" sz="32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1746B-E980-4B6B-A429-0BF79FEF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AD97BFB8-0F1C-403C-A028-964A8C39EEEA}"/>
              </a:ext>
            </a:extLst>
          </p:cNvPr>
          <p:cNvSpPr/>
          <p:nvPr/>
        </p:nvSpPr>
        <p:spPr>
          <a:xfrm>
            <a:off x="2188564" y="1304143"/>
            <a:ext cx="6820525" cy="391243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04420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1746B-E980-4B6B-A429-0BF79FEF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AD97BFB8-0F1C-403C-A028-964A8C39EEEA}"/>
              </a:ext>
            </a:extLst>
          </p:cNvPr>
          <p:cNvSpPr/>
          <p:nvPr/>
        </p:nvSpPr>
        <p:spPr>
          <a:xfrm>
            <a:off x="2188564" y="1304143"/>
            <a:ext cx="6820525" cy="391243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 ĐỌC THƠ</a:t>
            </a:r>
          </a:p>
        </p:txBody>
      </p:sp>
    </p:spTree>
    <p:extLst>
      <p:ext uri="{BB962C8B-B14F-4D97-AF65-F5344CB8AC3E}">
        <p14:creationId xmlns:p14="http://schemas.microsoft.com/office/powerpoint/2010/main" val="2364637675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1746B-E980-4B6B-A429-0BF79FEF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AD97BFB8-0F1C-403C-A028-964A8C39EEEA}"/>
              </a:ext>
            </a:extLst>
          </p:cNvPr>
          <p:cNvSpPr/>
          <p:nvPr/>
        </p:nvSpPr>
        <p:spPr>
          <a:xfrm>
            <a:off x="1596044" y="1304143"/>
            <a:ext cx="8794865" cy="391243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VÀ BÉ CÙNG NGHE LẠI BÀI THƠ</a:t>
            </a:r>
          </a:p>
        </p:txBody>
      </p:sp>
    </p:spTree>
    <p:extLst>
      <p:ext uri="{BB962C8B-B14F-4D97-AF65-F5344CB8AC3E}">
        <p14:creationId xmlns:p14="http://schemas.microsoft.com/office/powerpoint/2010/main" val="3486289153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1746B-E980-4B6B-A429-0BF79FEF9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AD97BFB8-0F1C-403C-A028-964A8C39EEEA}"/>
              </a:ext>
            </a:extLst>
          </p:cNvPr>
          <p:cNvSpPr/>
          <p:nvPr/>
        </p:nvSpPr>
        <p:spPr>
          <a:xfrm>
            <a:off x="1596044" y="1304143"/>
            <a:ext cx="8794865" cy="391243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VÀ BÉ CÙNG NGHE LẠI BÀI THƠ</a:t>
            </a:r>
          </a:p>
        </p:txBody>
      </p:sp>
      <p:pic>
        <p:nvPicPr>
          <p:cNvPr id="2" name="Mẹ Và Cô - Thơ Cho Trẻ Mầm Non 3 Tuổi">
            <a:hlinkClick r:id="" action="ppaction://media"/>
            <a:extLst>
              <a:ext uri="{FF2B5EF4-FFF2-40B4-BE49-F238E27FC236}">
                <a16:creationId xmlns:a16="http://schemas.microsoft.com/office/drawing/2014/main" xmlns="" id="{1E5097AA-4F03-4FB7-A014-20320EA6A4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3613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à Mẹ ♫ Bé Thanh Ngân ♫ 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xmlns="" id="{CB1693D1-0C96-4666-8339-2B5FD1E4D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9397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1746B-E980-4B6B-A429-0BF79FEF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AD97BFB8-0F1C-403C-A028-964A8C39EEEA}"/>
              </a:ext>
            </a:extLst>
          </p:cNvPr>
          <p:cNvSpPr/>
          <p:nvPr/>
        </p:nvSpPr>
        <p:spPr>
          <a:xfrm>
            <a:off x="2188564" y="1304143"/>
            <a:ext cx="6820525" cy="391243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93884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1746B-E980-4B6B-A429-0BF79FEF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AD97BFB8-0F1C-403C-A028-964A8C39EEEA}"/>
              </a:ext>
            </a:extLst>
          </p:cNvPr>
          <p:cNvSpPr/>
          <p:nvPr/>
        </p:nvSpPr>
        <p:spPr>
          <a:xfrm>
            <a:off x="2188564" y="1304143"/>
            <a:ext cx="6820525" cy="391243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25431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1746B-E980-4B6B-A429-0BF79FEF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5338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AD97BFB8-0F1C-403C-A028-964A8C39EEEA}"/>
              </a:ext>
            </a:extLst>
          </p:cNvPr>
          <p:cNvSpPr/>
          <p:nvPr/>
        </p:nvSpPr>
        <p:spPr>
          <a:xfrm>
            <a:off x="2188564" y="1304143"/>
            <a:ext cx="6820525" cy="391243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23765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C21C889-BDDB-4E3E-A11F-46C565797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4EDB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7" name="WordArt 3">
            <a:extLst>
              <a:ext uri="{FF2B5EF4-FFF2-40B4-BE49-F238E27FC236}">
                <a16:creationId xmlns:a16="http://schemas.microsoft.com/office/drawing/2014/main" xmlns="" id="{38B2D2FB-56BB-4E8F-902A-E0DAAFE104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4928" y="5490147"/>
            <a:ext cx="7772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Ảnh-0010_1">
            <a:extLst>
              <a:ext uri="{FF2B5EF4-FFF2-40B4-BE49-F238E27FC236}">
                <a16:creationId xmlns:a16="http://schemas.microsoft.com/office/drawing/2014/main" xmlns="" id="{07C07456-2529-4350-86F0-7737AB3E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3" y="0"/>
            <a:ext cx="10253272" cy="534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9">
            <a:extLst>
              <a:ext uri="{FF2B5EF4-FFF2-40B4-BE49-F238E27FC236}">
                <a16:creationId xmlns:a16="http://schemas.microsoft.com/office/drawing/2014/main" xmlns="" id="{D4C7C64B-8C57-4ED1-ACA6-D5F1FB262051}"/>
              </a:ext>
            </a:extLst>
          </p:cNvPr>
          <p:cNvGrpSpPr>
            <a:grpSpLocks/>
          </p:cNvGrpSpPr>
          <p:nvPr/>
        </p:nvGrpSpPr>
        <p:grpSpPr bwMode="auto">
          <a:xfrm>
            <a:off x="-3097900" y="-325175"/>
            <a:ext cx="15289900" cy="8790724"/>
            <a:chOff x="-2861" y="0"/>
            <a:chExt cx="8641" cy="5227"/>
          </a:xfrm>
        </p:grpSpPr>
        <p:sp>
          <p:nvSpPr>
            <p:cNvPr id="4100" name="Rectangle 6">
              <a:extLst>
                <a:ext uri="{FF2B5EF4-FFF2-40B4-BE49-F238E27FC236}">
                  <a16:creationId xmlns:a16="http://schemas.microsoft.com/office/drawing/2014/main" xmlns="" id="{652E41C7-41FD-4585-8BEC-21453665E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4101" name="Picture 5" descr="Ảnh-0006_1">
              <a:extLst>
                <a:ext uri="{FF2B5EF4-FFF2-40B4-BE49-F238E27FC236}">
                  <a16:creationId xmlns:a16="http://schemas.microsoft.com/office/drawing/2014/main" xmlns="" id="{48626544-6441-4948-837B-4AB062007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60" y="193"/>
              <a:ext cx="6768" cy="5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Rectangle 7">
              <a:extLst>
                <a:ext uri="{FF2B5EF4-FFF2-40B4-BE49-F238E27FC236}">
                  <a16:creationId xmlns:a16="http://schemas.microsoft.com/office/drawing/2014/main" xmlns="" id="{C43A67C3-B71B-4A5A-8753-FE13C3B8B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" y="4130"/>
              <a:ext cx="576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103" name="Rectangle 10">
              <a:extLst>
                <a:ext uri="{FF2B5EF4-FFF2-40B4-BE49-F238E27FC236}">
                  <a16:creationId xmlns:a16="http://schemas.microsoft.com/office/drawing/2014/main" xmlns="" id="{45ECFDA0-EBD9-4AC4-9E8E-0E423DA2E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2" y="193"/>
              <a:ext cx="3024" cy="41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4104" name="Rectangle 11">
              <a:extLst>
                <a:ext uri="{FF2B5EF4-FFF2-40B4-BE49-F238E27FC236}">
                  <a16:creationId xmlns:a16="http://schemas.microsoft.com/office/drawing/2014/main" xmlns="" id="{453F206B-F14D-4ADC-8264-59D63E0B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861" y="4382"/>
              <a:ext cx="6768" cy="8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105" name="Rectangle 12">
              <a:extLst>
                <a:ext uri="{FF2B5EF4-FFF2-40B4-BE49-F238E27FC236}">
                  <a16:creationId xmlns:a16="http://schemas.microsoft.com/office/drawing/2014/main" xmlns="" id="{2D81E5DB-BADF-40E6-9DEC-E34B82EC7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861" y="131"/>
              <a:ext cx="1365" cy="44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Webdings" panose="05030102010509060703" pitchFamily="18" charset="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9284" name="WordArt 20">
            <a:extLst>
              <a:ext uri="{FF2B5EF4-FFF2-40B4-BE49-F238E27FC236}">
                <a16:creationId xmlns:a16="http://schemas.microsoft.com/office/drawing/2014/main" xmlns="" id="{A39570E4-A6D8-4B7E-AF50-B44E8EDBDB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5446" y="5603239"/>
            <a:ext cx="8458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52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Ảnh-0009">
            <a:extLst>
              <a:ext uri="{FF2B5EF4-FFF2-40B4-BE49-F238E27FC236}">
                <a16:creationId xmlns:a16="http://schemas.microsoft.com/office/drawing/2014/main" xmlns="" id="{13A574FB-ED2F-412D-89E2-5DE523EF4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1981200"/>
            <a:ext cx="723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xmlns="" id="{9E49C4A6-C23C-417E-9DD4-67A8B2A5B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981200"/>
            <a:ext cx="91440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4" name="Rectangle 8">
            <a:extLst>
              <a:ext uri="{FF2B5EF4-FFF2-40B4-BE49-F238E27FC236}">
                <a16:creationId xmlns:a16="http://schemas.microsoft.com/office/drawing/2014/main" xmlns="" id="{B7EE0CF8-64D2-485B-9E54-0DBDF7B56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762000"/>
            <a:ext cx="2895600" cy="609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5" name="Rectangle 11">
            <a:extLst>
              <a:ext uri="{FF2B5EF4-FFF2-40B4-BE49-F238E27FC236}">
                <a16:creationId xmlns:a16="http://schemas.microsoft.com/office/drawing/2014/main" xmlns="" id="{2028D7BD-F0F0-4705-B1CC-E808CF6F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33800"/>
            <a:ext cx="62484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BBE0E3"/>
              </a:solidFill>
            </a:endParaRPr>
          </a:p>
        </p:txBody>
      </p:sp>
      <p:sp>
        <p:nvSpPr>
          <p:cNvPr id="5126" name="Rectangle 12">
            <a:extLst>
              <a:ext uri="{FF2B5EF4-FFF2-40B4-BE49-F238E27FC236}">
                <a16:creationId xmlns:a16="http://schemas.microsoft.com/office/drawing/2014/main" xmlns="" id="{DCFA95C9-6BCA-4675-B454-0A9C30A7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57200"/>
            <a:ext cx="1905000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1326" name="WordArt 14">
            <a:extLst>
              <a:ext uri="{FF2B5EF4-FFF2-40B4-BE49-F238E27FC236}">
                <a16:creationId xmlns:a16="http://schemas.microsoft.com/office/drawing/2014/main" xmlns="" id="{952574C8-B7E7-4E9F-9A7B-CA64BD96C4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4495800"/>
            <a:ext cx="8458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bé chào cô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sà vào lòng mẹ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237</Words>
  <Application>Microsoft Office PowerPoint</Application>
  <PresentationFormat>Custom</PresentationFormat>
  <Paragraphs>46</Paragraphs>
  <Slides>22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.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2023-09-30T14:41:26Z</dcterms:created>
  <dcterms:modified xsi:type="dcterms:W3CDTF">2023-10-11T09:44:46Z</dcterms:modified>
</cp:coreProperties>
</file>