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9" r:id="rId3"/>
    <p:sldId id="262" r:id="rId4"/>
    <p:sldId id="269" r:id="rId5"/>
    <p:sldId id="263" r:id="rId6"/>
    <p:sldId id="264" r:id="rId7"/>
    <p:sldId id="273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6" d="100"/>
          <a:sy n="76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7535-832C-4D9E-8625-B3AE003D189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26F7D-4903-4E64-A7A2-BEE9FB297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26F7D-4903-4E64-A7A2-BEE9FB2974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A7C1C7-8589-47BC-B4A9-5EACB97098B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1C7-8589-47BC-B4A9-5EACB97098B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A7C1C7-8589-47BC-B4A9-5EACB97098B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7C1C7-8589-47BC-B4A9-5EACB97098B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ACF711-2BC8-47C3-81EB-E52DB8CBF9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4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457200"/>
            <a:ext cx="8763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TRƯỜNG MẦM NON LONG BIÊN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2438400"/>
            <a:ext cx="6172200" cy="3860322"/>
          </a:xfrm>
        </p:spPr>
        <p:txBody>
          <a:bodyPr>
            <a:normAutofit/>
          </a:bodyPr>
          <a:lstStyle/>
          <a:p>
            <a:pPr algn="ctr"/>
            <a:r>
              <a:rPr lang="vi-VN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nhận </a:t>
            </a:r>
            <a:r>
              <a:rPr lang="vi-VN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endParaRPr lang="en-US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Làm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quen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với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Toán</a:t>
            </a:r>
            <a: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vi-VN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Đề tài : Dạy trẻ ghép </a:t>
            </a:r>
            <a:r>
              <a:rPr lang="vi-VN" sz="3200" b="0" dirty="0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Lưa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 tuổ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>
            <a:normAutofit/>
          </a:bodyPr>
          <a:lstStyle/>
          <a:p>
            <a:r>
              <a:rPr lang="vi-VN" b="1" dirty="0"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67" b="91852" l="55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800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4459788" cy="4459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4800600"/>
            <a:ext cx="1295400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0" y="4847573"/>
            <a:ext cx="1219200" cy="990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09800" y="5069388"/>
            <a:ext cx="381000" cy="417012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410195" y="5182644"/>
            <a:ext cx="381000" cy="3037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943600" y="5183166"/>
            <a:ext cx="381000" cy="3037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7467600" cy="6321552"/>
          </a:xfrm>
        </p:spPr>
        <p:txBody>
          <a:bodyPr>
            <a:normAutofit/>
          </a:bodyPr>
          <a:lstStyle/>
          <a:p>
            <a:r>
              <a:rPr lang="vi-VN" b="1" dirty="0"/>
              <a:t> Hoạt động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/>
              <a:t> 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Cung cấp kiến thức mới (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- Cô giới thiệu cho trẻ xem các loại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/>
              <a:t>- Cô xếp tất cả các </a:t>
            </a:r>
            <a:r>
              <a:rPr lang="vi-VN" dirty="0" smtClean="0"/>
              <a:t>loại</a:t>
            </a:r>
            <a:r>
              <a:rPr lang="en-US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vi-VN" dirty="0" smtClean="0"/>
              <a:t> trong </a:t>
            </a:r>
            <a:r>
              <a:rPr lang="vi-VN" dirty="0"/>
              <a:t>rá của cô ra và xếp lên bảng.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55053"/>
            <a:ext cx="2344674" cy="291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20" y="2596124"/>
            <a:ext cx="2514980" cy="329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97893"/>
            <a:ext cx="30861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008952"/>
            <a:ext cx="32575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838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Cô cùng trẻ xếp theo hàng ngang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6232"/>
            <a:ext cx="1774070" cy="2205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93" y="4120139"/>
            <a:ext cx="2009157" cy="24975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25" y="228600"/>
            <a:ext cx="2111584" cy="4171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05" y="3609181"/>
            <a:ext cx="2594104" cy="35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5788152"/>
          </a:xfrm>
        </p:spPr>
        <p:txBody>
          <a:bodyPr/>
          <a:lstStyle/>
          <a:p>
            <a:r>
              <a:rPr lang="vi-VN" dirty="0"/>
              <a:t>- Cô và trẻ cùng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xếp theo hàng dọc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22364"/>
            <a:ext cx="2718972" cy="3688899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14800"/>
            <a:ext cx="1774070" cy="2205335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41940"/>
            <a:ext cx="1774070" cy="2205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34" y="121318"/>
            <a:ext cx="2577314" cy="50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940552"/>
          </a:xfrm>
        </p:spPr>
        <p:txBody>
          <a:bodyPr>
            <a:normAutofit/>
          </a:bodyPr>
          <a:lstStyle/>
          <a:p>
            <a:r>
              <a:rPr lang="vi-VN" dirty="0"/>
              <a:t>+ Có hoa nào không có quả không?</a:t>
            </a:r>
            <a:endParaRPr lang="en-US" dirty="0"/>
          </a:p>
          <a:p>
            <a:pPr marL="0" indent="0">
              <a:buNone/>
            </a:pP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Cô củng cố lại nói cho trẻ biết thế nào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cả lớp nói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Cô cho cá nhân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26" y="838200"/>
            <a:ext cx="2160269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840" y="1447800"/>
            <a:ext cx="2594104" cy="3519486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70" y="4419600"/>
            <a:ext cx="1774070" cy="2205335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81" y="4481186"/>
            <a:ext cx="1774070" cy="22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7724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Kết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đôi</a:t>
            </a:r>
            <a:r>
              <a:rPr lang="vi-VN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!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1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6172200"/>
          </a:xfrm>
        </p:spPr>
        <p:txBody>
          <a:bodyPr>
            <a:normAutofit/>
          </a:bodyPr>
          <a:lstStyle/>
          <a:p>
            <a:r>
              <a:rPr lang="vi-VN" b="1" dirty="0"/>
              <a:t>* Trò chơi: “Kết </a:t>
            </a:r>
            <a:r>
              <a:rPr lang="en-US" b="1" dirty="0" err="1" smtClean="0"/>
              <a:t>đôi</a:t>
            </a:r>
            <a:r>
              <a:rPr lang="vi-VN" b="1" dirty="0" smtClean="0"/>
              <a:t>”</a:t>
            </a:r>
            <a:endParaRPr lang="vi-VN" dirty="0"/>
          </a:p>
          <a:p>
            <a:r>
              <a:rPr lang="en-US" dirty="0" err="1" smtClean="0"/>
              <a:t>Lần</a:t>
            </a:r>
            <a:r>
              <a:rPr lang="en-US" dirty="0" smtClean="0"/>
              <a:t> 1: </a:t>
            </a:r>
            <a:r>
              <a:rPr lang="vi-VN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trai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gái</a:t>
            </a:r>
            <a:r>
              <a:rPr lang="vi-VN" dirty="0" smtClean="0"/>
              <a:t>.</a:t>
            </a:r>
            <a:r>
              <a:rPr lang="en-US" dirty="0" smtClean="0"/>
              <a:t> (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2 </a:t>
            </a:r>
            <a:r>
              <a:rPr lang="en-US" dirty="0" err="1" smtClean="0"/>
              <a:t>lần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Lần</a:t>
            </a:r>
            <a:r>
              <a:rPr lang="en-US" dirty="0" smtClean="0"/>
              <a:t> 2: 1/2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găng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, ½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gawnng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hiêu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1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găng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.</a:t>
            </a: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  <a:p>
            <a:r>
              <a:rPr lang="vi-VN" dirty="0"/>
              <a:t>- Cho trẻ chơi 2- 3 lần.</a:t>
            </a:r>
          </a:p>
          <a:p>
            <a:endParaRPr lang="en-US" dirty="0"/>
          </a:p>
        </p:txBody>
      </p:sp>
      <p:pic>
        <p:nvPicPr>
          <p:cNvPr id="4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8200" y="5181600"/>
            <a:ext cx="12954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2160269" cy="426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97" b="86853" l="201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48" y="1828800"/>
            <a:ext cx="2594104" cy="35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2526"/>
            <a:ext cx="8576222" cy="6870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vi-VN" b="1" dirty="0"/>
              <a:t>Hoạt động 3: Kết thúc hoạt động</a:t>
            </a:r>
          </a:p>
          <a:p>
            <a:endParaRPr lang="vi-VN" dirty="0"/>
          </a:p>
          <a:p>
            <a:r>
              <a:rPr lang="vi-VN" dirty="0"/>
              <a:t>- Cho trẻ nhắc lại tên hoạt động.</a:t>
            </a:r>
          </a:p>
          <a:p>
            <a:r>
              <a:rPr lang="vi-VN" dirty="0"/>
              <a:t>- Nhận xét tuyên dương.</a:t>
            </a:r>
          </a:p>
          <a:p>
            <a:r>
              <a:rPr lang="vi-VN" b="1" dirty="0"/>
              <a:t>- </a:t>
            </a:r>
            <a:r>
              <a:rPr lang="vi-VN" dirty="0"/>
              <a:t>Trẻ có nề nếp tham gia tích cực các hoạt động.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</TotalTime>
  <Words>190</Words>
  <Application>Microsoft Office PowerPoint</Application>
  <PresentationFormat>On-screen Show (4:3)</PresentationFormat>
  <Paragraphs>44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ỦY BAN NHÂN DÂN QUẬN LONG BIÊN TRƯỜNG MẦM NON LONG BIÊN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TP THÁI NGUYÊN TRƯỜNG MẦM NON QUANG TRUNG</dc:title>
  <dc:creator>Admin</dc:creator>
  <cp:lastModifiedBy>Techsi.vn</cp:lastModifiedBy>
  <cp:revision>33</cp:revision>
  <dcterms:created xsi:type="dcterms:W3CDTF">2016-12-16T00:07:03Z</dcterms:created>
  <dcterms:modified xsi:type="dcterms:W3CDTF">2023-10-23T09:11:53Z</dcterms:modified>
</cp:coreProperties>
</file>