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66" r:id="rId3"/>
    <p:sldId id="260" r:id="rId4"/>
    <p:sldId id="268" r:id="rId5"/>
    <p:sldId id="263" r:id="rId6"/>
    <p:sldId id="284" r:id="rId7"/>
    <p:sldId id="290" r:id="rId8"/>
    <p:sldId id="285" r:id="rId9"/>
    <p:sldId id="283" r:id="rId10"/>
    <p:sldId id="287" r:id="rId11"/>
    <p:sldId id="291" r:id="rId12"/>
    <p:sldId id="292" r:id="rId13"/>
    <p:sldId id="28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B64A"/>
    <a:srgbClr val="4CB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62" autoAdjust="0"/>
  </p:normalViewPr>
  <p:slideViewPr>
    <p:cSldViewPr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</dgm:pt>
  </dgm:ptLst>
  <dgm:cxnLst>
    <dgm:cxn modelId="{5AD0DD2E-8E24-46EF-8DBB-CD43ED597F77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B7B0E282-11FB-403B-8667-F8B84494901F}">
      <dgm:prSet phldrT="[Text]"/>
      <dgm:spPr>
        <a:solidFill>
          <a:srgbClr val="3EB64A"/>
        </a:solidFill>
      </dgm:spPr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1850E6B2-1703-4C48-B623-CE89582D60BD}" type="parTrans" cxnId="{094CF36D-1F74-4E66-AFBE-E53A88442097}">
      <dgm:prSet/>
      <dgm:spPr/>
      <dgm:t>
        <a:bodyPr/>
        <a:lstStyle/>
        <a:p>
          <a:endParaRPr lang="en-US"/>
        </a:p>
      </dgm:t>
    </dgm:pt>
    <dgm:pt modelId="{1829BEFE-F5CD-4BAB-968D-285023E1090C}" type="sibTrans" cxnId="{094CF36D-1F74-4E66-AFBE-E53A88442097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04FF2801-168E-4CDD-8C3D-3F0195A0DC64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DE3C1F32-A477-47E5-8FD6-BF3533A2FA6C}" type="presOf" srcId="{FD6BAF66-1398-4F25-AE51-480AFF768FB9}" destId="{D58CD9AA-1128-4127-91C8-82759C29B05F}" srcOrd="0" destOrd="0" presId="urn:microsoft.com/office/officeart/2005/8/layout/vProcess5"/>
    <dgm:cxn modelId="{094CF36D-1F74-4E66-AFBE-E53A88442097}" srcId="{FD6BAF66-1398-4F25-AE51-480AFF768FB9}" destId="{B7B0E282-11FB-403B-8667-F8B84494901F}" srcOrd="0" destOrd="0" parTransId="{1850E6B2-1703-4C48-B623-CE89582D60BD}" sibTransId="{1829BEFE-F5CD-4BAB-968D-285023E1090C}"/>
    <dgm:cxn modelId="{62FEF6A6-DAB4-4852-AFC1-42364E9CEDD2}" type="presOf" srcId="{B7B0E282-11FB-403B-8667-F8B84494901F}" destId="{04FF2801-168E-4CDD-8C3D-3F0195A0DC64}" srcOrd="0" destOrd="0" presId="urn:microsoft.com/office/officeart/2005/8/layout/vProcess5"/>
    <dgm:cxn modelId="{565A94E5-FE06-420C-A27E-0FF4E08B81C5}" type="presParOf" srcId="{D58CD9AA-1128-4127-91C8-82759C29B05F}" destId="{8B0B355D-9EE0-457C-98D6-CAB8E3B51F32}" srcOrd="0" destOrd="0" presId="urn:microsoft.com/office/officeart/2005/8/layout/vProcess5"/>
    <dgm:cxn modelId="{BFCB86E8-D2E5-41CA-8711-B30F5C80532A}" type="presParOf" srcId="{D58CD9AA-1128-4127-91C8-82759C29B05F}" destId="{04FF2801-168E-4CDD-8C3D-3F0195A0DC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</dgm:pt>
  </dgm:ptLst>
  <dgm:cxnLst>
    <dgm:cxn modelId="{E16A08FA-5F51-4161-9411-F722BEFDD390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en-US"/>
        </a:p>
      </dgm:t>
    </dgm:pt>
    <dgm:pt modelId="{87AEA65E-A6AB-4F76-8E17-14EAA063DE2F}">
      <dgm:prSet phldrT="[Text]"/>
      <dgm:spPr>
        <a:solidFill>
          <a:srgbClr val="3EB64A"/>
        </a:solidFill>
      </dgm:spPr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dirty="0"/>
        </a:p>
      </dgm:t>
    </dgm:pt>
    <dgm:pt modelId="{3E9895C1-A590-4607-960B-C0B87C62C027}" type="parTrans" cxnId="{7EEA0BC7-67D4-43F7-915A-CA437244341A}">
      <dgm:prSet/>
      <dgm:spPr/>
      <dgm:t>
        <a:bodyPr/>
        <a:lstStyle/>
        <a:p>
          <a:endParaRPr lang="en-US"/>
        </a:p>
      </dgm:t>
    </dgm:pt>
    <dgm:pt modelId="{9EDDAD29-CC1D-4607-88BB-FED8BD78F57F}" type="sibTrans" cxnId="{7EEA0BC7-67D4-43F7-915A-CA437244341A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21C92601-F3F9-46D2-9607-EAD4249F8BDB}" type="pres">
      <dgm:prSet presAssocID="{FD6BAF66-1398-4F25-AE51-480AFF768FB9}" presName="OneNode_1" presStyleLbl="node1" presStyleIdx="0" presStyleCnt="1">
        <dgm:presLayoutVars>
          <dgm:bulletEnabled val="1"/>
        </dgm:presLayoutVars>
      </dgm:prSet>
      <dgm:spPr/>
    </dgm:pt>
  </dgm:ptLst>
  <dgm:cxnLst>
    <dgm:cxn modelId="{59A843A7-E296-4F97-B475-B169CE004667}" type="presOf" srcId="{FD6BAF66-1398-4F25-AE51-480AFF768FB9}" destId="{D58CD9AA-1128-4127-91C8-82759C29B05F}" srcOrd="0" destOrd="0" presId="urn:microsoft.com/office/officeart/2005/8/layout/vProcess5"/>
    <dgm:cxn modelId="{7EEA0BC7-67D4-43F7-915A-CA437244341A}" srcId="{FD6BAF66-1398-4F25-AE51-480AFF768FB9}" destId="{87AEA65E-A6AB-4F76-8E17-14EAA063DE2F}" srcOrd="0" destOrd="0" parTransId="{3E9895C1-A590-4607-960B-C0B87C62C027}" sibTransId="{9EDDAD29-CC1D-4607-88BB-FED8BD78F57F}"/>
    <dgm:cxn modelId="{F2ED43D4-CED9-4758-89F4-D2A5B431623F}" type="presOf" srcId="{87AEA65E-A6AB-4F76-8E17-14EAA063DE2F}" destId="{21C92601-F3F9-46D2-9607-EAD4249F8BDB}" srcOrd="0" destOrd="0" presId="urn:microsoft.com/office/officeart/2005/8/layout/vProcess5"/>
    <dgm:cxn modelId="{E0206E5E-B78B-41DB-AAF1-A953408050E8}" type="presParOf" srcId="{D58CD9AA-1128-4127-91C8-82759C29B05F}" destId="{8B0B355D-9EE0-457C-98D6-CAB8E3B51F32}" srcOrd="0" destOrd="0" presId="urn:microsoft.com/office/officeart/2005/8/layout/vProcess5"/>
    <dgm:cxn modelId="{4AD3CF1B-5F76-40CA-B2AD-9043DCB059B7}" type="presParOf" srcId="{D58CD9AA-1128-4127-91C8-82759C29B05F}" destId="{21C92601-F3F9-46D2-9607-EAD4249F8BD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AE3367-4B40-4CE3-B2CE-4CCF77D28AFB}" type="doc">
      <dgm:prSet loTypeId="urn:microsoft.com/office/officeart/2005/8/layout/vList3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158B8FDB-65E3-4861-B838-4CEA02C7CD1D}" type="pres">
      <dgm:prSet presAssocID="{69AE3367-4B40-4CE3-B2CE-4CCF77D28AFB}" presName="linearFlow" presStyleCnt="0">
        <dgm:presLayoutVars>
          <dgm:dir/>
          <dgm:resizeHandles val="exact"/>
        </dgm:presLayoutVars>
      </dgm:prSet>
      <dgm:spPr/>
    </dgm:pt>
  </dgm:ptLst>
  <dgm:cxnLst>
    <dgm:cxn modelId="{5FFF8CFB-5F29-4752-94C6-B1BBB1DCDF8F}" type="presOf" srcId="{69AE3367-4B40-4CE3-B2CE-4CCF77D28AFB}" destId="{158B8FDB-65E3-4861-B838-4CEA02C7CD1D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6BAF66-1398-4F25-AE51-480AFF768FB9}" type="doc">
      <dgm:prSet loTypeId="urn:microsoft.com/office/officeart/2005/8/layout/vProcess5" loCatId="process" qsTypeId="urn:microsoft.com/office/officeart/2005/8/quickstyle/3d1" qsCatId="3D" csTypeId="urn:microsoft.com/office/officeart/2005/8/colors/colorful1#8" csCatId="colorful" phldr="1"/>
      <dgm:spPr/>
      <dgm:t>
        <a:bodyPr/>
        <a:lstStyle/>
        <a:p>
          <a:endParaRPr lang="en-US"/>
        </a:p>
      </dgm:t>
    </dgm:pt>
    <dgm:pt modelId="{EAA4F050-6059-4313-9A99-C8CD2726932B}">
      <dgm:prSet phldrT="[Text]"/>
      <dgm:spPr>
        <a:solidFill>
          <a:srgbClr val="3EB64A"/>
        </a:solidFill>
      </dgm:spPr>
      <dgm:t>
        <a:bodyPr/>
        <a:lstStyle/>
        <a:p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b="1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dirty="0"/>
        </a:p>
      </dgm:t>
    </dgm:pt>
    <dgm:pt modelId="{6FB2E0E7-3D05-4B18-A5B4-5D5C812A3B05}" type="parTrans" cxnId="{290295ED-25B7-40C2-9DE3-837F3C6355D2}">
      <dgm:prSet/>
      <dgm:spPr/>
      <dgm:t>
        <a:bodyPr/>
        <a:lstStyle/>
        <a:p>
          <a:endParaRPr lang="en-US"/>
        </a:p>
      </dgm:t>
    </dgm:pt>
    <dgm:pt modelId="{45D142CB-6A2C-464A-BD78-CC6A95E7E403}" type="sibTrans" cxnId="{290295ED-25B7-40C2-9DE3-837F3C6355D2}">
      <dgm:prSet/>
      <dgm:spPr/>
      <dgm:t>
        <a:bodyPr/>
        <a:lstStyle/>
        <a:p>
          <a:endParaRPr lang="en-US"/>
        </a:p>
      </dgm:t>
    </dgm:pt>
    <dgm:pt modelId="{D58CD9AA-1128-4127-91C8-82759C29B05F}" type="pres">
      <dgm:prSet presAssocID="{FD6BAF66-1398-4F25-AE51-480AFF768FB9}" presName="outerComposite" presStyleCnt="0">
        <dgm:presLayoutVars>
          <dgm:chMax val="5"/>
          <dgm:dir/>
          <dgm:resizeHandles val="exact"/>
        </dgm:presLayoutVars>
      </dgm:prSet>
      <dgm:spPr/>
    </dgm:pt>
    <dgm:pt modelId="{8B0B355D-9EE0-457C-98D6-CAB8E3B51F32}" type="pres">
      <dgm:prSet presAssocID="{FD6BAF66-1398-4F25-AE51-480AFF768FB9}" presName="dummyMaxCanvas" presStyleCnt="0">
        <dgm:presLayoutVars/>
      </dgm:prSet>
      <dgm:spPr/>
    </dgm:pt>
    <dgm:pt modelId="{D94B20DA-A834-4543-A428-9E607980391E}" type="pres">
      <dgm:prSet presAssocID="{FD6BAF66-1398-4F25-AE51-480AFF768FB9}" presName="OneNode_1" presStyleLbl="node1" presStyleIdx="0" presStyleCnt="1" custLinFactNeighborX="-6818">
        <dgm:presLayoutVars>
          <dgm:bulletEnabled val="1"/>
        </dgm:presLayoutVars>
      </dgm:prSet>
      <dgm:spPr/>
    </dgm:pt>
  </dgm:ptLst>
  <dgm:cxnLst>
    <dgm:cxn modelId="{69B89466-1697-4C9F-8A9C-4FC97F24E637}" type="presOf" srcId="{FD6BAF66-1398-4F25-AE51-480AFF768FB9}" destId="{D58CD9AA-1128-4127-91C8-82759C29B05F}" srcOrd="0" destOrd="0" presId="urn:microsoft.com/office/officeart/2005/8/layout/vProcess5"/>
    <dgm:cxn modelId="{A4A01DCE-395A-4BC1-886A-7C3B46E47A90}" type="presOf" srcId="{EAA4F050-6059-4313-9A99-C8CD2726932B}" destId="{D94B20DA-A834-4543-A428-9E607980391E}" srcOrd="0" destOrd="0" presId="urn:microsoft.com/office/officeart/2005/8/layout/vProcess5"/>
    <dgm:cxn modelId="{290295ED-25B7-40C2-9DE3-837F3C6355D2}" srcId="{FD6BAF66-1398-4F25-AE51-480AFF768FB9}" destId="{EAA4F050-6059-4313-9A99-C8CD2726932B}" srcOrd="0" destOrd="0" parTransId="{6FB2E0E7-3D05-4B18-A5B4-5D5C812A3B05}" sibTransId="{45D142CB-6A2C-464A-BD78-CC6A95E7E403}"/>
    <dgm:cxn modelId="{3BE2E7A1-388F-432F-95C4-8D1A684E5CC1}" type="presParOf" srcId="{D58CD9AA-1128-4127-91C8-82759C29B05F}" destId="{8B0B355D-9EE0-457C-98D6-CAB8E3B51F32}" srcOrd="0" destOrd="0" presId="urn:microsoft.com/office/officeart/2005/8/layout/vProcess5"/>
    <dgm:cxn modelId="{5F5D45B7-7A15-4BD6-B938-48696C168A5F}" type="presParOf" srcId="{D58CD9AA-1128-4127-91C8-82759C29B05F}" destId="{D94B20DA-A834-4543-A428-9E607980391E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FF2801-168E-4CDD-8C3D-3F0195A0DC64}">
      <dsp:nvSpPr>
        <dsp:cNvPr id="0" name=""/>
        <dsp:cNvSpPr/>
      </dsp:nvSpPr>
      <dsp:spPr>
        <a:xfrm>
          <a:off x="0" y="1016000"/>
          <a:ext cx="6096000" cy="2032000"/>
        </a:xfrm>
        <a:prstGeom prst="roundRect">
          <a:avLst>
            <a:gd name="adj" fmla="val 10000"/>
          </a:avLst>
        </a:prstGeom>
        <a:solidFill>
          <a:srgbClr val="3EB64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500" kern="1200" dirty="0"/>
        </a:p>
      </dsp:txBody>
      <dsp:txXfrm>
        <a:off x="59515" y="1075515"/>
        <a:ext cx="5976970" cy="19129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C92601-F3F9-46D2-9607-EAD4249F8BDB}">
      <dsp:nvSpPr>
        <dsp:cNvPr id="0" name=""/>
        <dsp:cNvSpPr/>
      </dsp:nvSpPr>
      <dsp:spPr>
        <a:xfrm>
          <a:off x="0" y="971550"/>
          <a:ext cx="6096000" cy="1943100"/>
        </a:xfrm>
        <a:prstGeom prst="roundRect">
          <a:avLst>
            <a:gd name="adj" fmla="val 10000"/>
          </a:avLst>
        </a:prstGeom>
        <a:solidFill>
          <a:srgbClr val="3EB64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Thử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2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2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endParaRPr lang="en-US" sz="5200" kern="1200" dirty="0"/>
        </a:p>
      </dsp:txBody>
      <dsp:txXfrm>
        <a:off x="56911" y="1028461"/>
        <a:ext cx="5982178" cy="18292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4B20DA-A834-4543-A428-9E607980391E}">
      <dsp:nvSpPr>
        <dsp:cNvPr id="0" name=""/>
        <dsp:cNvSpPr/>
      </dsp:nvSpPr>
      <dsp:spPr>
        <a:xfrm>
          <a:off x="0" y="1016000"/>
          <a:ext cx="6705600" cy="2032000"/>
        </a:xfrm>
        <a:prstGeom prst="roundRect">
          <a:avLst>
            <a:gd name="adj" fmla="val 10000"/>
          </a:avLst>
        </a:prstGeom>
        <a:solidFill>
          <a:srgbClr val="3EB64A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Phần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Bé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5500" b="1" kern="1200" dirty="0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5500" b="1" kern="1200" dirty="0" err="1">
              <a:ln/>
              <a:latin typeface="Times New Roman" panose="02020603050405020304" pitchFamily="18" charset="0"/>
              <a:cs typeface="Times New Roman" panose="02020603050405020304" pitchFamily="18" charset="0"/>
            </a:rPr>
            <a:t>trí</a:t>
          </a:r>
          <a:endParaRPr lang="en-US" sz="5500" kern="1200" dirty="0"/>
        </a:p>
      </dsp:txBody>
      <dsp:txXfrm>
        <a:off x="59515" y="1075515"/>
        <a:ext cx="6586570" cy="1912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CDDA7-41E9-429D-9780-E4850051F80B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E437-5CE1-41C2-994D-470D92D0B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6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1-2: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chấm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2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tam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chơi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?”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chạy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kí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hiệu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 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Kết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thúc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thích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49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Ổn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định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lớp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gây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hứng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thú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: “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hát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nhỏ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muốn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 -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Bàn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mấy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ngón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4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6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a.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Luyện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tập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NB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đồ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vật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 2: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  Cho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trẻ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lượng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cô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E437-5CE1-41C2-994D-470D92D0B5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4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80D79-BD49-4CCD-B8C3-AE2D9E5CBAF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D3354-2D6D-4DC6-AB43-3B7BD27D0BF1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CA39-3112-4F9D-9B21-6B284223DE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6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9100" y="423878"/>
            <a:ext cx="830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LONG BIÊN</a:t>
            </a:r>
          </a:p>
          <a:p>
            <a:endParaRPr lang="en-US" sz="2000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A5C3E99-DAF1-4D20-8207-D22BA7747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807935"/>
            <a:ext cx="835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73BFDFB-1106-4F11-A233-1ED1B9253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944" y="3206904"/>
            <a:ext cx="57515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</a:p>
          <a:p>
            <a:pPr eaLnBrk="1" hangingPunct="1"/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3 – 4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C2</a:t>
            </a:r>
          </a:p>
          <a:p>
            <a:pPr eaLnBrk="1" hangingPunct="1"/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alt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B38FDEA-AD36-4AD0-8276-BD2BAB308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438400"/>
            <a:ext cx="835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TOÁN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76200"/>
            <a:ext cx="88392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0C8CE-7146-488E-9D93-6E6D06497D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3016" y="1752600"/>
            <a:ext cx="1219200" cy="1498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06D8E-99CF-4552-AD90-86BBEE1AE8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>
            <a:off x="4114800" y="1564949"/>
            <a:ext cx="1219200" cy="1685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81A3EB-021F-4E6F-86C0-48156CDFB0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1207507">
            <a:off x="4840490" y="1751742"/>
            <a:ext cx="1219200" cy="17197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78BA22-A056-4C48-9B13-D718365CBF2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3016" y="1724608"/>
            <a:ext cx="1219200" cy="14982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7EC307-462E-4BB7-A551-E8D11BD182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>
            <a:off x="4114800" y="1536957"/>
            <a:ext cx="1219200" cy="16859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7F58A8-164A-4594-B3C9-6B0E57DE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1207507">
            <a:off x="4840490" y="1723750"/>
            <a:ext cx="1219200" cy="17197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FF6E84-6A06-402A-B148-0B474ED8D4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22500" t="16249" r="22500" b="23751"/>
          <a:stretch/>
        </p:blipFill>
        <p:spPr>
          <a:xfrm>
            <a:off x="3048000" y="926841"/>
            <a:ext cx="3733800" cy="27625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4210A05-389A-4EBF-8C39-607EC8580F82}"/>
              </a:ext>
            </a:extLst>
          </p:cNvPr>
          <p:cNvGrpSpPr/>
          <p:nvPr/>
        </p:nvGrpSpPr>
        <p:grpSpPr>
          <a:xfrm>
            <a:off x="1295400" y="4191000"/>
            <a:ext cx="1651518" cy="1651518"/>
            <a:chOff x="1244082" y="4173321"/>
            <a:chExt cx="1651518" cy="16515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9B576E-9886-41E4-851D-39E0DCECA645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A2A5EA2-9307-4018-8B38-FF01338B6084}"/>
                </a:ext>
              </a:extLst>
            </p:cNvPr>
            <p:cNvSpPr/>
            <p:nvPr/>
          </p:nvSpPr>
          <p:spPr>
            <a:xfrm>
              <a:off x="1688841" y="4618080"/>
              <a:ext cx="762000" cy="76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81FF6A-D5CB-4369-AFBF-A35E8B13039D}"/>
              </a:ext>
            </a:extLst>
          </p:cNvPr>
          <p:cNvGrpSpPr/>
          <p:nvPr/>
        </p:nvGrpSpPr>
        <p:grpSpPr>
          <a:xfrm>
            <a:off x="5326224" y="4191000"/>
            <a:ext cx="1651518" cy="1651518"/>
            <a:chOff x="1244082" y="4173321"/>
            <a:chExt cx="1651518" cy="16515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5F331F-3BDE-46C7-B33A-C539245E0832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64BA711-CC9B-4014-A578-58CB3029770E}"/>
                </a:ext>
              </a:extLst>
            </p:cNvPr>
            <p:cNvSpPr/>
            <p:nvPr/>
          </p:nvSpPr>
          <p:spPr>
            <a:xfrm>
              <a:off x="1744824" y="5027072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143F861-5B05-44C2-8824-E377E6B9BC1A}"/>
                </a:ext>
              </a:extLst>
            </p:cNvPr>
            <p:cNvSpPr/>
            <p:nvPr/>
          </p:nvSpPr>
          <p:spPr>
            <a:xfrm>
              <a:off x="1744824" y="4311353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6BA6DBA-D5C1-4428-8575-CB2B530E6BB8}"/>
              </a:ext>
            </a:extLst>
          </p:cNvPr>
          <p:cNvSpPr txBox="1"/>
          <p:nvPr/>
        </p:nvSpPr>
        <p:spPr>
          <a:xfrm>
            <a:off x="1295400" y="6085892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7E3CD5-B082-480B-8B2D-F02F4D0EA94E}"/>
              </a:ext>
            </a:extLst>
          </p:cNvPr>
          <p:cNvSpPr txBox="1"/>
          <p:nvPr/>
        </p:nvSpPr>
        <p:spPr>
          <a:xfrm>
            <a:off x="5386330" y="6082782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777390FD-EDE4-461A-AEE5-BFD9964B7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5166" y="5256488"/>
            <a:ext cx="487363" cy="487363"/>
          </a:xfrm>
          <a:prstGeom prst="rect">
            <a:avLst/>
          </a:prstGeom>
        </p:spPr>
      </p:pic>
      <p:pic>
        <p:nvPicPr>
          <p:cNvPr id="38" name="Am-thanh-ban-tra-loi-sai-roi-www_tiengdong_com">
            <a:hlinkClick r:id="" action="ppaction://media"/>
            <a:extLst>
              <a:ext uri="{FF2B5EF4-FFF2-40B4-BE49-F238E27FC236}">
                <a16:creationId xmlns:a16="http://schemas.microsoft.com/office/drawing/2014/main" id="{0DA7D0B7-CC96-4D74-8378-2DB22B7D9F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14323" y="5351107"/>
            <a:ext cx="534954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237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2" grpId="0" animBg="1"/>
      <p:bldP spid="36" grpId="0" animBg="1"/>
      <p:bldP spid="3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76200"/>
            <a:ext cx="883920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0C8CE-7146-488E-9D93-6E6D06497D8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3016" y="1752600"/>
            <a:ext cx="1219200" cy="1498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206D8E-99CF-4552-AD90-86BBEE1AE83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>
            <a:off x="4114800" y="1564949"/>
            <a:ext cx="1219200" cy="16859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81A3EB-021F-4E6F-86C0-48156CDFB0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1207507">
            <a:off x="4840490" y="1751742"/>
            <a:ext cx="1219200" cy="17197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78BA22-A056-4C48-9B13-D718365CBF2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3016" y="1724608"/>
            <a:ext cx="1219200" cy="14982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7EC307-462E-4BB7-A551-E8D11BD182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>
            <a:off x="4114800" y="1536957"/>
            <a:ext cx="1219200" cy="16859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7F58A8-164A-4594-B3C9-6B0E57DE06B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21" r="23233"/>
          <a:stretch/>
        </p:blipFill>
        <p:spPr>
          <a:xfrm rot="1207507">
            <a:off x="4840490" y="1723750"/>
            <a:ext cx="1219200" cy="17197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FF6E84-6A06-402A-B148-0B474ED8D4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22500" t="16249" r="22500" b="23751"/>
          <a:stretch/>
        </p:blipFill>
        <p:spPr>
          <a:xfrm>
            <a:off x="2964024" y="907197"/>
            <a:ext cx="3733800" cy="27625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4210A05-389A-4EBF-8C39-607EC8580F82}"/>
              </a:ext>
            </a:extLst>
          </p:cNvPr>
          <p:cNvGrpSpPr/>
          <p:nvPr/>
        </p:nvGrpSpPr>
        <p:grpSpPr>
          <a:xfrm>
            <a:off x="1277263" y="4115614"/>
            <a:ext cx="1651518" cy="1651518"/>
            <a:chOff x="1244082" y="4173321"/>
            <a:chExt cx="1651518" cy="16515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9B576E-9886-41E4-851D-39E0DCECA645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A2A5EA2-9307-4018-8B38-FF01338B6084}"/>
                </a:ext>
              </a:extLst>
            </p:cNvPr>
            <p:cNvSpPr/>
            <p:nvPr/>
          </p:nvSpPr>
          <p:spPr>
            <a:xfrm>
              <a:off x="1688841" y="4618080"/>
              <a:ext cx="762000" cy="76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81FF6A-D5CB-4369-AFBF-A35E8B13039D}"/>
              </a:ext>
            </a:extLst>
          </p:cNvPr>
          <p:cNvGrpSpPr/>
          <p:nvPr/>
        </p:nvGrpSpPr>
        <p:grpSpPr>
          <a:xfrm>
            <a:off x="5696340" y="4142051"/>
            <a:ext cx="1651518" cy="1651518"/>
            <a:chOff x="1244082" y="4173321"/>
            <a:chExt cx="1651518" cy="16515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5F331F-3BDE-46C7-B33A-C539245E0832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64BA711-CC9B-4014-A578-58CB3029770E}"/>
                </a:ext>
              </a:extLst>
            </p:cNvPr>
            <p:cNvSpPr/>
            <p:nvPr/>
          </p:nvSpPr>
          <p:spPr>
            <a:xfrm>
              <a:off x="1744824" y="5027072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143F861-5B05-44C2-8824-E377E6B9BC1A}"/>
                </a:ext>
              </a:extLst>
            </p:cNvPr>
            <p:cNvSpPr/>
            <p:nvPr/>
          </p:nvSpPr>
          <p:spPr>
            <a:xfrm>
              <a:off x="1744824" y="4311353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6BA6DBA-D5C1-4428-8575-CB2B530E6BB8}"/>
              </a:ext>
            </a:extLst>
          </p:cNvPr>
          <p:cNvSpPr txBox="1"/>
          <p:nvPr/>
        </p:nvSpPr>
        <p:spPr>
          <a:xfrm>
            <a:off x="1279849" y="6033407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7E3CD5-B082-480B-8B2D-F02F4D0EA94E}"/>
              </a:ext>
            </a:extLst>
          </p:cNvPr>
          <p:cNvSpPr txBox="1"/>
          <p:nvPr/>
        </p:nvSpPr>
        <p:spPr>
          <a:xfrm>
            <a:off x="5696340" y="6075395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m-thanh-ban-tra-loi-sai-roi-www_tiengdong_com">
            <a:hlinkClick r:id="" action="ppaction://media"/>
            <a:extLst>
              <a:ext uri="{FF2B5EF4-FFF2-40B4-BE49-F238E27FC236}">
                <a16:creationId xmlns:a16="http://schemas.microsoft.com/office/drawing/2014/main" id="{30BAF5B7-3F02-46FB-ACC5-AD119191B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7029" y="5211829"/>
            <a:ext cx="487363" cy="487363"/>
          </a:xfrm>
          <a:prstGeom prst="rect">
            <a:avLst/>
          </a:prstGeom>
        </p:spPr>
      </p:pic>
      <p:pic>
        <p:nvPicPr>
          <p:cNvPr id="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577867E-9CA3-49DE-AEE5-2B5AC654F3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65631" y="5269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561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76200"/>
            <a:ext cx="8839200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210A05-389A-4EBF-8C39-607EC8580F82}"/>
              </a:ext>
            </a:extLst>
          </p:cNvPr>
          <p:cNvGrpSpPr/>
          <p:nvPr/>
        </p:nvGrpSpPr>
        <p:grpSpPr>
          <a:xfrm>
            <a:off x="6179508" y="4133227"/>
            <a:ext cx="1651518" cy="1651518"/>
            <a:chOff x="1244082" y="4173321"/>
            <a:chExt cx="1651518" cy="165151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9B576E-9886-41E4-851D-39E0DCECA645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A2A5EA2-9307-4018-8B38-FF01338B6084}"/>
                </a:ext>
              </a:extLst>
            </p:cNvPr>
            <p:cNvSpPr/>
            <p:nvPr/>
          </p:nvSpPr>
          <p:spPr>
            <a:xfrm>
              <a:off x="1688841" y="4618080"/>
              <a:ext cx="762000" cy="762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81FF6A-D5CB-4369-AFBF-A35E8B13039D}"/>
              </a:ext>
            </a:extLst>
          </p:cNvPr>
          <p:cNvGrpSpPr/>
          <p:nvPr/>
        </p:nvGrpSpPr>
        <p:grpSpPr>
          <a:xfrm>
            <a:off x="1295401" y="4105235"/>
            <a:ext cx="1651518" cy="1651518"/>
            <a:chOff x="1244082" y="4173321"/>
            <a:chExt cx="1651518" cy="165151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5F331F-3BDE-46C7-B33A-C539245E0832}"/>
                </a:ext>
              </a:extLst>
            </p:cNvPr>
            <p:cNvSpPr/>
            <p:nvPr/>
          </p:nvSpPr>
          <p:spPr>
            <a:xfrm>
              <a:off x="1244082" y="4173321"/>
              <a:ext cx="1651518" cy="1651518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64BA711-CC9B-4014-A578-58CB3029770E}"/>
                </a:ext>
              </a:extLst>
            </p:cNvPr>
            <p:cNvSpPr/>
            <p:nvPr/>
          </p:nvSpPr>
          <p:spPr>
            <a:xfrm>
              <a:off x="1744824" y="5027072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143F861-5B05-44C2-8824-E377E6B9BC1A}"/>
                </a:ext>
              </a:extLst>
            </p:cNvPr>
            <p:cNvSpPr/>
            <p:nvPr/>
          </p:nvSpPr>
          <p:spPr>
            <a:xfrm>
              <a:off x="1744824" y="4311353"/>
              <a:ext cx="650034" cy="6500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6BA6DBA-D5C1-4428-8575-CB2B530E6BB8}"/>
              </a:ext>
            </a:extLst>
          </p:cNvPr>
          <p:cNvSpPr txBox="1"/>
          <p:nvPr/>
        </p:nvSpPr>
        <p:spPr>
          <a:xfrm>
            <a:off x="6204711" y="6023688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1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7E3CD5-B082-480B-8B2D-F02F4D0EA94E}"/>
              </a:ext>
            </a:extLst>
          </p:cNvPr>
          <p:cNvSpPr txBox="1"/>
          <p:nvPr/>
        </p:nvSpPr>
        <p:spPr>
          <a:xfrm>
            <a:off x="1287771" y="6023688"/>
            <a:ext cx="1651518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2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m-thanh-ban-tra-loi-sai-roi-www_tiengdong_com">
            <a:hlinkClick r:id="" action="ppaction://media"/>
            <a:extLst>
              <a:ext uri="{FF2B5EF4-FFF2-40B4-BE49-F238E27FC236}">
                <a16:creationId xmlns:a16="http://schemas.microsoft.com/office/drawing/2014/main" id="{30BAF5B7-3F02-46FB-ACC5-AD119191B1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33242" y="5320819"/>
            <a:ext cx="487363" cy="487363"/>
          </a:xfrm>
          <a:prstGeom prst="rect">
            <a:avLst/>
          </a:prstGeom>
        </p:spPr>
      </p:pic>
      <p:pic>
        <p:nvPicPr>
          <p:cNvPr id="3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A577867E-9CA3-49DE-AEE5-2B5AC654F3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3135" y="5186021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D5030B-6421-41DA-A76B-61036D2493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45" r="10222"/>
          <a:stretch/>
        </p:blipFill>
        <p:spPr>
          <a:xfrm>
            <a:off x="1981200" y="1492935"/>
            <a:ext cx="1981200" cy="1600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AE85B7A-D8D5-4036-A8B2-67D6884A6D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445" r="10222"/>
          <a:stretch/>
        </p:blipFill>
        <p:spPr>
          <a:xfrm>
            <a:off x="4215882" y="1468626"/>
            <a:ext cx="1981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905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B9505C-2EDD-47E6-8B11-5FF4A705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6A901-1AD3-4D68-86CC-4643A24D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2860"/>
            <a:ext cx="9174684" cy="6835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6A245B-FCA2-426A-AE06-9D62E526853C}"/>
              </a:ext>
            </a:extLst>
          </p:cNvPr>
          <p:cNvSpPr txBox="1"/>
          <p:nvPr/>
        </p:nvSpPr>
        <p:spPr>
          <a:xfrm>
            <a:off x="1981200" y="21336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Thankyou !</a:t>
            </a:r>
          </a:p>
        </p:txBody>
      </p:sp>
    </p:spTree>
    <p:extLst>
      <p:ext uri="{BB962C8B-B14F-4D97-AF65-F5344CB8AC3E}">
        <p14:creationId xmlns:p14="http://schemas.microsoft.com/office/powerpoint/2010/main" val="12445499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3121837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33600" y="609600"/>
            <a:ext cx="46482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HÁT : TẬP ĐẾM</a:t>
            </a:r>
          </a:p>
        </p:txBody>
      </p:sp>
      <p:pic>
        <p:nvPicPr>
          <p:cNvPr id="2" name="6624266293617390962">
            <a:hlinkClick r:id="" action="ppaction://media"/>
            <a:extLst>
              <a:ext uri="{FF2B5EF4-FFF2-40B4-BE49-F238E27FC236}">
                <a16:creationId xmlns:a16="http://schemas.microsoft.com/office/drawing/2014/main" id="{E2C4B22B-E946-4FAA-BABE-D9C54D374E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371600"/>
            <a:ext cx="8991600" cy="5143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2AA48D-1F67-4B4A-BB7A-AE364706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1220" y="0"/>
            <a:ext cx="9471187" cy="70104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174053472"/>
              </p:ext>
            </p:extLst>
          </p:nvPr>
        </p:nvGraphicFramePr>
        <p:xfrm>
          <a:off x="1524000" y="2362200"/>
          <a:ext cx="6096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6D5F96-6A7F-4CC4-9964-E50EC13EDB02}"/>
              </a:ext>
            </a:extLst>
          </p:cNvPr>
          <p:cNvGrpSpPr/>
          <p:nvPr/>
        </p:nvGrpSpPr>
        <p:grpSpPr>
          <a:xfrm>
            <a:off x="990600" y="1981200"/>
            <a:ext cx="2895600" cy="1981200"/>
            <a:chOff x="990600" y="1828800"/>
            <a:chExt cx="2895600" cy="2286000"/>
          </a:xfrm>
        </p:grpSpPr>
        <p:sp>
          <p:nvSpPr>
            <p:cNvPr id="32" name="Rounded Rectangle 31"/>
            <p:cNvSpPr/>
            <p:nvPr/>
          </p:nvSpPr>
          <p:spPr>
            <a:xfrm>
              <a:off x="990600" y="1828800"/>
              <a:ext cx="2895600" cy="2286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2F969DF-515C-49C9-BE92-476E0E782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 l="4921" t="23750" r="3750" b="25000"/>
            <a:stretch/>
          </p:blipFill>
          <p:spPr>
            <a:xfrm>
              <a:off x="1559688" y="2160037"/>
              <a:ext cx="1757424" cy="12954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447D52-584E-474F-AEA7-5182E53E7913}"/>
              </a:ext>
            </a:extLst>
          </p:cNvPr>
          <p:cNvGrpSpPr/>
          <p:nvPr/>
        </p:nvGrpSpPr>
        <p:grpSpPr>
          <a:xfrm>
            <a:off x="4800600" y="1981200"/>
            <a:ext cx="3581400" cy="1981200"/>
            <a:chOff x="4800600" y="1981200"/>
            <a:chExt cx="3581400" cy="1981200"/>
          </a:xfrm>
        </p:grpSpPr>
        <p:sp>
          <p:nvSpPr>
            <p:cNvPr id="34" name="Rounded Rectangle 33"/>
            <p:cNvSpPr/>
            <p:nvPr/>
          </p:nvSpPr>
          <p:spPr>
            <a:xfrm>
              <a:off x="4800600" y="1981200"/>
              <a:ext cx="3581400" cy="19812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1267D6-9E74-4482-AE69-EFC9A9B04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3000" y="1981200"/>
              <a:ext cx="1790700" cy="17907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913D907-8192-46C6-8F15-D3E76ECF4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2250" y="1981200"/>
              <a:ext cx="1790700" cy="17907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6E37B3-ABB8-4E02-B337-C82E0B42C28D}"/>
              </a:ext>
            </a:extLst>
          </p:cNvPr>
          <p:cNvGrpSpPr/>
          <p:nvPr/>
        </p:nvGrpSpPr>
        <p:grpSpPr>
          <a:xfrm>
            <a:off x="1826388" y="4274354"/>
            <a:ext cx="5643623" cy="2362200"/>
            <a:chOff x="1826388" y="4274354"/>
            <a:chExt cx="5643623" cy="2362200"/>
          </a:xfrm>
        </p:grpSpPr>
        <p:sp>
          <p:nvSpPr>
            <p:cNvPr id="35" name="Oval 34"/>
            <p:cNvSpPr/>
            <p:nvPr/>
          </p:nvSpPr>
          <p:spPr>
            <a:xfrm>
              <a:off x="1826388" y="4274354"/>
              <a:ext cx="5643623" cy="23622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200CF4-F14D-492B-839B-0A239B08E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2669412" y="4646246"/>
              <a:ext cx="1295400" cy="15279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E5E4EC-10AF-4AF4-84F9-07F4898E1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4082143" y="4646246"/>
              <a:ext cx="1295400" cy="152790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E0300E-938C-48D9-97A8-D78784E2A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5402425" y="4646246"/>
              <a:ext cx="1295400" cy="152790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4C9801A-0CD1-4B2D-80A7-1AFCE0985118}"/>
              </a:ext>
            </a:extLst>
          </p:cNvPr>
          <p:cNvGrpSpPr/>
          <p:nvPr/>
        </p:nvGrpSpPr>
        <p:grpSpPr>
          <a:xfrm>
            <a:off x="1600200" y="1981200"/>
            <a:ext cx="4114800" cy="3429000"/>
            <a:chOff x="990600" y="1828800"/>
            <a:chExt cx="2895600" cy="2286000"/>
          </a:xfrm>
        </p:grpSpPr>
        <p:sp>
          <p:nvSpPr>
            <p:cNvPr id="7" name="Rounded Rectangle 31">
              <a:extLst>
                <a:ext uri="{FF2B5EF4-FFF2-40B4-BE49-F238E27FC236}">
                  <a16:creationId xmlns:a16="http://schemas.microsoft.com/office/drawing/2014/main" id="{30334765-75C4-4519-87C2-AB64E7ECA9C0}"/>
                </a:ext>
              </a:extLst>
            </p:cNvPr>
            <p:cNvSpPr/>
            <p:nvPr/>
          </p:nvSpPr>
          <p:spPr>
            <a:xfrm>
              <a:off x="990600" y="1828800"/>
              <a:ext cx="2895600" cy="2286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A888FCF-344C-41A9-8C6D-1AF36F277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 l="4921" t="23750" r="3750" b="25000"/>
            <a:stretch/>
          </p:blipFill>
          <p:spPr>
            <a:xfrm>
              <a:off x="1559688" y="2160037"/>
              <a:ext cx="1757424" cy="12954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F94338A-16EA-4918-9713-BD2DFD43B93A}"/>
              </a:ext>
            </a:extLst>
          </p:cNvPr>
          <p:cNvGrpSpPr/>
          <p:nvPr/>
        </p:nvGrpSpPr>
        <p:grpSpPr>
          <a:xfrm>
            <a:off x="6781800" y="2897156"/>
            <a:ext cx="1524000" cy="1524000"/>
            <a:chOff x="6781800" y="2897156"/>
            <a:chExt cx="1524000" cy="1524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737E628-A122-4C55-8E48-3189270F0BBF}"/>
                </a:ext>
              </a:extLst>
            </p:cNvPr>
            <p:cNvSpPr/>
            <p:nvPr/>
          </p:nvSpPr>
          <p:spPr>
            <a:xfrm>
              <a:off x="6781800" y="2897156"/>
              <a:ext cx="1524000" cy="1524000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F1F266-E538-463C-A5C6-CE6EB4E00950}"/>
                </a:ext>
              </a:extLst>
            </p:cNvPr>
            <p:cNvSpPr/>
            <p:nvPr/>
          </p:nvSpPr>
          <p:spPr>
            <a:xfrm>
              <a:off x="7239000" y="3354356"/>
              <a:ext cx="609600" cy="609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54216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600" y="609600"/>
            <a:ext cx="6858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6D5F96-6A7F-4CC4-9964-E50EC13EDB02}"/>
              </a:ext>
            </a:extLst>
          </p:cNvPr>
          <p:cNvGrpSpPr/>
          <p:nvPr/>
        </p:nvGrpSpPr>
        <p:grpSpPr>
          <a:xfrm>
            <a:off x="990600" y="1981200"/>
            <a:ext cx="2895600" cy="1981200"/>
            <a:chOff x="990600" y="1828800"/>
            <a:chExt cx="2895600" cy="2286000"/>
          </a:xfrm>
        </p:grpSpPr>
        <p:sp>
          <p:nvSpPr>
            <p:cNvPr id="32" name="Rounded Rectangle 31"/>
            <p:cNvSpPr/>
            <p:nvPr/>
          </p:nvSpPr>
          <p:spPr>
            <a:xfrm>
              <a:off x="990600" y="1828800"/>
              <a:ext cx="2895600" cy="2286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2F969DF-515C-49C9-BE92-476E0E782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rcRect l="4921" t="23750" r="3750" b="25000"/>
            <a:stretch/>
          </p:blipFill>
          <p:spPr>
            <a:xfrm>
              <a:off x="1559688" y="2160037"/>
              <a:ext cx="1757424" cy="12954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D447D52-584E-474F-AEA7-5182E53E7913}"/>
              </a:ext>
            </a:extLst>
          </p:cNvPr>
          <p:cNvGrpSpPr/>
          <p:nvPr/>
        </p:nvGrpSpPr>
        <p:grpSpPr>
          <a:xfrm>
            <a:off x="4800600" y="1981200"/>
            <a:ext cx="3581400" cy="1981200"/>
            <a:chOff x="4800600" y="1981200"/>
            <a:chExt cx="3581400" cy="1981200"/>
          </a:xfrm>
        </p:grpSpPr>
        <p:sp>
          <p:nvSpPr>
            <p:cNvPr id="34" name="Rounded Rectangle 33"/>
            <p:cNvSpPr/>
            <p:nvPr/>
          </p:nvSpPr>
          <p:spPr>
            <a:xfrm>
              <a:off x="4800600" y="1981200"/>
              <a:ext cx="3581400" cy="19812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1267D6-9E74-4482-AE69-EFC9A9B04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3000" y="1981200"/>
              <a:ext cx="1790700" cy="17907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913D907-8192-46C6-8F15-D3E76ECF4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2250" y="1981200"/>
              <a:ext cx="1790700" cy="17907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6E37B3-ABB8-4E02-B337-C82E0B42C28D}"/>
              </a:ext>
            </a:extLst>
          </p:cNvPr>
          <p:cNvGrpSpPr/>
          <p:nvPr/>
        </p:nvGrpSpPr>
        <p:grpSpPr>
          <a:xfrm>
            <a:off x="1826388" y="4274354"/>
            <a:ext cx="5643623" cy="2362200"/>
            <a:chOff x="1826388" y="4274354"/>
            <a:chExt cx="5643623" cy="2362200"/>
          </a:xfrm>
        </p:grpSpPr>
        <p:sp>
          <p:nvSpPr>
            <p:cNvPr id="35" name="Oval 34"/>
            <p:cNvSpPr/>
            <p:nvPr/>
          </p:nvSpPr>
          <p:spPr>
            <a:xfrm>
              <a:off x="1826388" y="4274354"/>
              <a:ext cx="5643623" cy="23622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6200CF4-F14D-492B-839B-0A239B08E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2669412" y="4646246"/>
              <a:ext cx="1295400" cy="152790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E5E4EC-10AF-4AF4-84F9-07F4898E1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4082143" y="4646246"/>
              <a:ext cx="1295400" cy="152790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6E0300E-938C-48D9-97A8-D78784E2A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</a:blip>
            <a:srcRect l="23880" t="16417" r="17910" b="14926"/>
            <a:stretch/>
          </p:blipFill>
          <p:spPr>
            <a:xfrm>
              <a:off x="5402425" y="4646246"/>
              <a:ext cx="1295400" cy="15279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7419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B7903BC-BDD0-4AD1-9E7C-68824CD3C9B4}"/>
              </a:ext>
            </a:extLst>
          </p:cNvPr>
          <p:cNvGrpSpPr/>
          <p:nvPr/>
        </p:nvGrpSpPr>
        <p:grpSpPr>
          <a:xfrm>
            <a:off x="685800" y="2286000"/>
            <a:ext cx="4191000" cy="2743200"/>
            <a:chOff x="4800600" y="1981200"/>
            <a:chExt cx="3581400" cy="1981200"/>
          </a:xfrm>
        </p:grpSpPr>
        <p:sp>
          <p:nvSpPr>
            <p:cNvPr id="13" name="Rounded Rectangle 33">
              <a:extLst>
                <a:ext uri="{FF2B5EF4-FFF2-40B4-BE49-F238E27FC236}">
                  <a16:creationId xmlns:a16="http://schemas.microsoft.com/office/drawing/2014/main" id="{AD4F2794-A9BC-4407-BB05-4EEC551B3DF2}"/>
                </a:ext>
              </a:extLst>
            </p:cNvPr>
            <p:cNvSpPr/>
            <p:nvPr/>
          </p:nvSpPr>
          <p:spPr>
            <a:xfrm>
              <a:off x="4800600" y="1981200"/>
              <a:ext cx="3581400" cy="198120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070EF4C-0F4C-486E-83F7-5F25FB167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53000" y="1981200"/>
              <a:ext cx="1790700" cy="17907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F1FE704-42B4-4D0D-A664-DCE27ACAC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72250" y="1981200"/>
              <a:ext cx="1790700" cy="17907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118979-F262-4C5A-942C-2C7A62D6E4C5}"/>
              </a:ext>
            </a:extLst>
          </p:cNvPr>
          <p:cNvGrpSpPr/>
          <p:nvPr/>
        </p:nvGrpSpPr>
        <p:grpSpPr>
          <a:xfrm>
            <a:off x="6400800" y="2895600"/>
            <a:ext cx="1524000" cy="1524000"/>
            <a:chOff x="6781800" y="2897156"/>
            <a:chExt cx="1524000" cy="1524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5B1E8C9-C628-48AF-872F-DA73E5DE881F}"/>
                </a:ext>
              </a:extLst>
            </p:cNvPr>
            <p:cNvSpPr/>
            <p:nvPr/>
          </p:nvSpPr>
          <p:spPr>
            <a:xfrm>
              <a:off x="6781800" y="2897156"/>
              <a:ext cx="1524000" cy="1524000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B68BACC-6A05-4258-88C4-57E3C2869072}"/>
                </a:ext>
              </a:extLst>
            </p:cNvPr>
            <p:cNvSpPr/>
            <p:nvPr/>
          </p:nvSpPr>
          <p:spPr>
            <a:xfrm>
              <a:off x="7315200" y="3733800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9F655C-1254-488C-91AC-D95304605539}"/>
                </a:ext>
              </a:extLst>
            </p:cNvPr>
            <p:cNvSpPr/>
            <p:nvPr/>
          </p:nvSpPr>
          <p:spPr>
            <a:xfrm>
              <a:off x="7315200" y="3086878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537727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1447800" y="990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43455358"/>
              </p:ext>
            </p:extLst>
          </p:nvPr>
        </p:nvGraphicFramePr>
        <p:xfrm>
          <a:off x="1447800" y="990600"/>
          <a:ext cx="6705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739</Words>
  <Application>Microsoft Office PowerPoint</Application>
  <PresentationFormat>On-screen Show (4:3)</PresentationFormat>
  <Paragraphs>65</Paragraphs>
  <Slides>13</Slides>
  <Notes>12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M0</cp:lastModifiedBy>
  <cp:revision>130</cp:revision>
  <dcterms:created xsi:type="dcterms:W3CDTF">2021-08-26T02:44:32Z</dcterms:created>
  <dcterms:modified xsi:type="dcterms:W3CDTF">2023-10-16T09:14:44Z</dcterms:modified>
</cp:coreProperties>
</file>