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58" r:id="rId5"/>
    <p:sldId id="257" r:id="rId6"/>
    <p:sldId id="256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8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B00-29FA-4D55-A1E3-141895E886EB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A924-771C-4331-9096-733A2CC0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68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B00-29FA-4D55-A1E3-141895E886EB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A924-771C-4331-9096-733A2CC0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64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B00-29FA-4D55-A1E3-141895E886EB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A924-771C-4331-9096-733A2CC0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4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B00-29FA-4D55-A1E3-141895E886EB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A924-771C-4331-9096-733A2CC0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46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B00-29FA-4D55-A1E3-141895E886EB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A924-771C-4331-9096-733A2CC0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46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B00-29FA-4D55-A1E3-141895E886EB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A924-771C-4331-9096-733A2CC0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1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B00-29FA-4D55-A1E3-141895E886EB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A924-771C-4331-9096-733A2CC0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75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B00-29FA-4D55-A1E3-141895E886EB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A924-771C-4331-9096-733A2CC0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06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B00-29FA-4D55-A1E3-141895E886EB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A924-771C-4331-9096-733A2CC0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51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B00-29FA-4D55-A1E3-141895E886EB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A924-771C-4331-9096-733A2CC0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47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5B00-29FA-4D55-A1E3-141895E886EB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A924-771C-4331-9096-733A2CC0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2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15B00-29FA-4D55-A1E3-141895E886EB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A924-771C-4331-9096-733A2CC0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3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Vector | Pastel colors watercolor flowers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istrator\Downloads\z2927050180919_87679c610dadda88ac4fa8a014b7cf1f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677" y="1773648"/>
            <a:ext cx="2091446" cy="158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88123" y="3650198"/>
            <a:ext cx="7833946" cy="20833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GIÁO ÁN: PHÁT TRIỂN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NGÔN NGỮ</a:t>
            </a:r>
          </a:p>
          <a:p>
            <a:pPr indent="1770063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vi-VN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Đề tài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</a:t>
            </a:r>
            <a:r>
              <a:rPr lang="vi-VN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Thơ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 “ </a:t>
            </a:r>
            <a:r>
              <a:rPr lang="en-US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Hoa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thược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dược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” – T/g: </a:t>
            </a:r>
            <a:r>
              <a:rPr lang="en-US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Ngô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Q</a:t>
            </a:r>
            <a:r>
              <a:rPr lang="en-US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uân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Miện</a:t>
            </a:r>
            <a:endParaRPr lang="en-US" sz="16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indent="1770063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Loại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tiết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: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Dạy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thuộc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thơ</a:t>
            </a:r>
            <a:endParaRPr lang="en-US" sz="16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indent="1770063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vi-VN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Lứa tuổi : 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4 - 5</a:t>
            </a:r>
            <a:r>
              <a:rPr lang="vi-VN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tuổi</a:t>
            </a:r>
            <a:endParaRPr lang="en-US" sz="16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indent="1770063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145088" algn="l"/>
              </a:tabLst>
              <a:defRPr/>
            </a:pPr>
            <a:r>
              <a:rPr lang="vi-VN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Người thực hiện: </a:t>
            </a:r>
            <a:r>
              <a:rPr lang="en-US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Nguyễn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Vân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Anh</a:t>
            </a:r>
            <a:endParaRPr lang="en-US" sz="16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69923" y="6322488"/>
            <a:ext cx="2362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nTheWind-July_3u7n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39093" y="6263750"/>
            <a:ext cx="487363" cy="487363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66696" y="353738"/>
            <a:ext cx="4876800" cy="12721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ỦY BAN NHÂN QUẬN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</a:p>
          <a:p>
            <a:pPr algn="ctr" eaLnBrk="1" hangingPunct="1">
              <a:spcAft>
                <a:spcPts val="1000"/>
              </a:spcAft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 MẦM NON LONG BIÊN</a:t>
            </a:r>
          </a:p>
          <a:p>
            <a:pPr algn="ctr" eaLnBrk="1" hangingPunct="1">
              <a:spcAft>
                <a:spcPts val="1000"/>
              </a:spcAft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------------***-------------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9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3" showWhenStopped="0">
                <p:cTn id="7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1 Hình ảnh ý tưởng | hình ảnh, fantasy artwork, cute kitte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8" b="9309"/>
          <a:stretch/>
        </p:blipFill>
        <p:spPr bwMode="auto">
          <a:xfrm>
            <a:off x="-90610" y="0"/>
            <a:ext cx="12282610" cy="69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2649" y="764903"/>
            <a:ext cx="709521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-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Em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nói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gì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với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Cây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Thược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Dược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- </a:t>
            </a:r>
            <a:r>
              <a:rPr lang="en-US" sz="2800" b="1" dirty="0" err="1">
                <a:solidFill>
                  <a:schemeClr val="bg1"/>
                </a:solidFill>
              </a:rPr>
              <a:t>Em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đã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làm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gì</a:t>
            </a:r>
            <a:r>
              <a:rPr lang="en-US" sz="2800" b="1" dirty="0">
                <a:solidFill>
                  <a:schemeClr val="bg1"/>
                </a:solidFill>
              </a:rPr>
              <a:t>? </a:t>
            </a:r>
            <a:r>
              <a:rPr lang="en-US" sz="2800" b="1" dirty="0" err="1">
                <a:solidFill>
                  <a:schemeClr val="bg1"/>
                </a:solidFill>
              </a:rPr>
              <a:t>Bông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hoa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vui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như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thế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nào</a:t>
            </a:r>
            <a:r>
              <a:rPr lang="en-US" sz="2800" b="1" dirty="0">
                <a:solidFill>
                  <a:schemeClr val="bg1"/>
                </a:solidFill>
              </a:rPr>
              <a:t>?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- </a:t>
            </a:r>
            <a:r>
              <a:rPr lang="en-US" sz="2800" b="1" dirty="0" err="1">
                <a:solidFill>
                  <a:schemeClr val="bg1"/>
                </a:solidFill>
              </a:rPr>
              <a:t>Mắt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được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ví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như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thế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nào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58229" y="2303585"/>
            <a:ext cx="8384931" cy="3629963"/>
            <a:chOff x="0" y="7936"/>
            <a:chExt cx="12192000" cy="7664213"/>
          </a:xfrm>
        </p:grpSpPr>
        <p:pic>
          <p:nvPicPr>
            <p:cNvPr id="8" name="Picture 2" descr="http://mnquangtrung.pgdtpthainguyen.edu.vn/upload/s/20171225/895beff3224c97505b96466f3537bd03IMG_1999b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936"/>
              <a:ext cx="12192000" cy="5649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0" y="5657671"/>
              <a:ext cx="12192000" cy="201447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vi-VN" sz="1400" b="1" dirty="0">
                  <a:solidFill>
                    <a:srgbClr val="002060"/>
                  </a:solidFill>
                </a:rPr>
                <a:t>Tay bé đỡ</a:t>
              </a:r>
              <a:br>
                <a:rPr lang="vi-VN" sz="1400" b="1" dirty="0">
                  <a:solidFill>
                    <a:srgbClr val="002060"/>
                  </a:solidFill>
                </a:rPr>
              </a:br>
              <a:r>
                <a:rPr lang="vi-VN" sz="1400" b="1" dirty="0">
                  <a:solidFill>
                    <a:srgbClr val="002060"/>
                  </a:solidFill>
                </a:rPr>
                <a:t>Bông hoa cười</a:t>
              </a:r>
              <a:br>
                <a:rPr lang="vi-VN" sz="1400" b="1" dirty="0">
                  <a:solidFill>
                    <a:srgbClr val="002060"/>
                  </a:solidFill>
                </a:rPr>
              </a:br>
              <a:r>
                <a:rPr lang="vi-VN" sz="1400" b="1" dirty="0">
                  <a:solidFill>
                    <a:srgbClr val="002060"/>
                  </a:solidFill>
                </a:rPr>
                <a:t>Mắt bé tươi</a:t>
              </a:r>
              <a:br>
                <a:rPr lang="vi-VN" sz="1400" b="1" dirty="0">
                  <a:solidFill>
                    <a:srgbClr val="002060"/>
                  </a:solidFill>
                </a:rPr>
              </a:br>
              <a:r>
                <a:rPr lang="vi-VN" sz="1400" b="1" dirty="0">
                  <a:solidFill>
                    <a:srgbClr val="002060"/>
                  </a:solidFill>
                </a:rPr>
                <a:t>Như hoa </a:t>
              </a:r>
              <a:r>
                <a:rPr lang="vi-VN" sz="1400" b="1" dirty="0" smtClean="0">
                  <a:solidFill>
                    <a:srgbClr val="002060"/>
                  </a:solidFill>
                </a:rPr>
                <a:t>nở</a:t>
              </a:r>
              <a:r>
                <a:rPr lang="en-US" sz="1400" b="1" dirty="0" smtClean="0">
                  <a:solidFill>
                    <a:srgbClr val="002060"/>
                  </a:solidFill>
                </a:rPr>
                <a:t>.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3" name="Picture 3" descr="C:\Users\Administrator\Downloads\z2927050180919_87679c610dadda88ac4fa8a014b7cf1f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160" y="700895"/>
            <a:ext cx="1430482" cy="108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199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0610" y="0"/>
            <a:ext cx="12282610" cy="6919546"/>
            <a:chOff x="-90610" y="0"/>
            <a:chExt cx="12282610" cy="6919546"/>
          </a:xfrm>
        </p:grpSpPr>
        <p:pic>
          <p:nvPicPr>
            <p:cNvPr id="5" name="Picture 2" descr="31 Hình ảnh ý tưởng | hình ảnh, fantasy artwork, cute kitten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88" b="9309"/>
            <a:stretch/>
          </p:blipFill>
          <p:spPr bwMode="auto">
            <a:xfrm>
              <a:off x="-90610" y="0"/>
              <a:ext cx="12282610" cy="691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Administrator\Downloads\z2927050180919_87679c610dadda88ac4fa8a014b7cf1f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9325" y="674077"/>
              <a:ext cx="1430482" cy="108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896815" y="2072491"/>
            <a:ext cx="10752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thương,chăm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bẻ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ngắt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37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7345" y="0"/>
            <a:ext cx="12289345" cy="6850908"/>
            <a:chOff x="-97345" y="0"/>
            <a:chExt cx="12289345" cy="6850908"/>
          </a:xfrm>
        </p:grpSpPr>
        <p:pic>
          <p:nvPicPr>
            <p:cNvPr id="2050" name="Picture 2" descr="100+ hình nền đẹp slide - hinhanhsieudep.ne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345" y="0"/>
              <a:ext cx="12289345" cy="6850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Administrator\Downloads\z2927050180919_87679c610dadda88ac4fa8a014b7cf1f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41" y="190500"/>
              <a:ext cx="1430482" cy="108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157669" y="2021481"/>
            <a:ext cx="8035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 ĐỘNG 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HÁT: “ MÀU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HOA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118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FE6D5"/>
            </a:solidFill>
            <a:ln>
              <a:solidFill>
                <a:srgbClr val="EFE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3" descr="C:\Users\Administrator\Downloads\z2927050180919_87679c610dadda88ac4fa8a014b7cf1f-removebg-preview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41" y="190500"/>
              <a:ext cx="1430482" cy="108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0" name="Picture 2" descr="Thank You - WAStickersApps - Ứng dụng trên Google Pl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90500"/>
              <a:ext cx="10693400" cy="6222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2289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7345" y="0"/>
            <a:ext cx="12289345" cy="6850908"/>
            <a:chOff x="-97345" y="0"/>
            <a:chExt cx="12289345" cy="6850908"/>
          </a:xfrm>
        </p:grpSpPr>
        <p:pic>
          <p:nvPicPr>
            <p:cNvPr id="2050" name="Picture 2" descr="100+ hình nền đẹp slide - hinhanhsieudep.ne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345" y="0"/>
              <a:ext cx="12289345" cy="6850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Administrator\Downloads\z2927050180919_87679c610dadda88ac4fa8a014b7cf1f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41" y="190500"/>
              <a:ext cx="1430482" cy="108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140084" y="1546697"/>
            <a:ext cx="803504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HOẠT ĐỘNG 1: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GÂY HỨNG THÚ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TRÒ CHƠI: “ GIEO HẠT ”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02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7345" y="0"/>
            <a:ext cx="12289345" cy="6850908"/>
            <a:chOff x="-97345" y="0"/>
            <a:chExt cx="12289345" cy="6850908"/>
          </a:xfrm>
        </p:grpSpPr>
        <p:pic>
          <p:nvPicPr>
            <p:cNvPr id="2050" name="Picture 2" descr="100+ hình nền đẹp slide - hinhanhsieudep.ne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345" y="0"/>
              <a:ext cx="12289345" cy="6850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Administrator\Downloads\z2927050180919_87679c610dadda88ac4fa8a014b7cf1f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41" y="190500"/>
              <a:ext cx="1430482" cy="108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140084" y="1784089"/>
            <a:ext cx="8035047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HOẠT ĐỘNG 2: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PHƯƠNG PHÁT HÌNH THỨC TỔ CHỨC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Thơ</a:t>
            </a:r>
            <a:r>
              <a:rPr lang="en-US" sz="4000" b="1" dirty="0">
                <a:solidFill>
                  <a:srgbClr val="FF0000"/>
                </a:solidFill>
                <a:ea typeface="Calibri"/>
                <a:cs typeface="Times New Roman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ea typeface="Calibri"/>
                <a:cs typeface="Times New Roman"/>
              </a:rPr>
              <a:t>“</a:t>
            </a:r>
            <a:r>
              <a:rPr lang="en-US" sz="4000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Hoa</a:t>
            </a:r>
            <a:r>
              <a:rPr lang="en-US" sz="4000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a typeface="Calibri"/>
                <a:cs typeface="Times New Roman"/>
              </a:rPr>
              <a:t>thược</a:t>
            </a:r>
            <a:r>
              <a:rPr lang="en-US" sz="40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dược</a:t>
            </a:r>
            <a:r>
              <a:rPr lang="en-US" sz="4000" b="1" dirty="0" smtClean="0">
                <a:solidFill>
                  <a:srgbClr val="FF0000"/>
                </a:solidFill>
                <a:ea typeface="Calibri"/>
                <a:cs typeface="Times New Roman"/>
              </a:rPr>
              <a:t>” </a:t>
            </a:r>
            <a:endParaRPr lang="en-US" sz="40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sz="4000" b="1" dirty="0">
                <a:solidFill>
                  <a:srgbClr val="002060"/>
                </a:solidFill>
                <a:ea typeface="Calibri"/>
                <a:cs typeface="Times New Roman"/>
              </a:rPr>
              <a:t>T/g: </a:t>
            </a:r>
            <a:r>
              <a:rPr lang="en-US" sz="4000" b="1" dirty="0" err="1">
                <a:solidFill>
                  <a:srgbClr val="002060"/>
                </a:solidFill>
                <a:ea typeface="Calibri"/>
                <a:cs typeface="Times New Roman"/>
              </a:rPr>
              <a:t>Ngô</a:t>
            </a:r>
            <a:r>
              <a:rPr lang="en-US" sz="40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a typeface="Calibri"/>
                <a:cs typeface="Times New Roman"/>
              </a:rPr>
              <a:t>Quân</a:t>
            </a:r>
            <a:r>
              <a:rPr lang="en-US" sz="40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a typeface="Calibri"/>
                <a:cs typeface="Times New Roman"/>
              </a:rPr>
              <a:t>Miện</a:t>
            </a:r>
            <a:endParaRPr lang="en-US" sz="40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6659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rgbClr val="002060"/>
                </a:solidFill>
                <a:latin typeface="Tahoma" panose="020B0604030504040204" pitchFamily="34" charset="0"/>
              </a:rPr>
              <a:t>Cây thược </a:t>
            </a:r>
            <a:r>
              <a:rPr lang="vi-VN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dược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vi-VN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Mới </a:t>
            </a:r>
            <a:r>
              <a:rPr lang="vi-VN" b="1" dirty="0">
                <a:solidFill>
                  <a:srgbClr val="002060"/>
                </a:solidFill>
                <a:latin typeface="Tahoma" panose="020B0604030504040204" pitchFamily="34" charset="0"/>
              </a:rPr>
              <a:t>ra hoa</a:t>
            </a:r>
            <a:r>
              <a:rPr lang="vi-VN" b="1" dirty="0">
                <a:solidFill>
                  <a:srgbClr val="002060"/>
                </a:solidFill>
              </a:rPr>
              <a:t/>
            </a:r>
            <a:br>
              <a:rPr lang="vi-VN" b="1" dirty="0">
                <a:solidFill>
                  <a:srgbClr val="002060"/>
                </a:solidFill>
              </a:rPr>
            </a:br>
            <a:r>
              <a:rPr lang="vi-VN" b="1" dirty="0">
                <a:solidFill>
                  <a:srgbClr val="002060"/>
                </a:solidFill>
                <a:latin typeface="Tahoma" panose="020B0604030504040204" pitchFamily="34" charset="0"/>
              </a:rPr>
              <a:t>Trận gió qua</a:t>
            </a:r>
            <a:r>
              <a:rPr lang="vi-VN" b="1" dirty="0">
                <a:solidFill>
                  <a:srgbClr val="002060"/>
                </a:solidFill>
              </a:rPr>
              <a:t/>
            </a:r>
            <a:br>
              <a:rPr lang="vi-VN" b="1" dirty="0">
                <a:solidFill>
                  <a:srgbClr val="002060"/>
                </a:solidFill>
              </a:rPr>
            </a:br>
            <a:r>
              <a:rPr lang="vi-VN" b="1" dirty="0">
                <a:solidFill>
                  <a:srgbClr val="002060"/>
                </a:solidFill>
                <a:latin typeface="Tahoma" panose="020B0604030504040204" pitchFamily="34" charset="0"/>
              </a:rPr>
              <a:t>Cây đổ </a:t>
            </a:r>
            <a:r>
              <a:rPr lang="vi-VN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rạp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996"/>
            <a:ext cx="12230836" cy="5655675"/>
            <a:chOff x="0" y="1996"/>
            <a:chExt cx="12230836" cy="5655675"/>
          </a:xfrm>
        </p:grpSpPr>
        <p:pic>
          <p:nvPicPr>
            <p:cNvPr id="4" name="Picture 4" descr="Bài Thơ Cây Thược Dược Mầm Non - Lời Bài Thơ và Giáo Án Tham Khả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96"/>
              <a:ext cx="12230836" cy="5655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Administrator\Downloads\z2927050180919_87679c610dadda88ac4fa8a014b7cf1f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60338"/>
              <a:ext cx="1430482" cy="108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6174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vi-VN" b="1" dirty="0" smtClean="0">
                <a:solidFill>
                  <a:srgbClr val="002060"/>
                </a:solidFill>
              </a:rPr>
              <a:t>Có </a:t>
            </a:r>
            <a:r>
              <a:rPr lang="vi-VN" b="1" dirty="0">
                <a:solidFill>
                  <a:srgbClr val="002060"/>
                </a:solidFill>
              </a:rPr>
              <a:t>đau lắm ?</a:t>
            </a:r>
            <a:br>
              <a:rPr lang="vi-VN" b="1" dirty="0">
                <a:solidFill>
                  <a:srgbClr val="002060"/>
                </a:solidFill>
              </a:rPr>
            </a:br>
            <a:r>
              <a:rPr lang="vi-VN" b="1" dirty="0">
                <a:solidFill>
                  <a:srgbClr val="002060"/>
                </a:solidFill>
              </a:rPr>
              <a:t>Tôi đỡ nào</a:t>
            </a:r>
            <a:br>
              <a:rPr lang="vi-VN" b="1" dirty="0">
                <a:solidFill>
                  <a:srgbClr val="002060"/>
                </a:solidFill>
              </a:rPr>
            </a:br>
            <a:r>
              <a:rPr lang="vi-VN" b="1" dirty="0">
                <a:solidFill>
                  <a:srgbClr val="002060"/>
                </a:solidFill>
              </a:rPr>
              <a:t>Kẻo cuối lâu</a:t>
            </a:r>
            <a:br>
              <a:rPr lang="vi-VN" b="1" dirty="0">
                <a:solidFill>
                  <a:srgbClr val="002060"/>
                </a:solidFill>
              </a:rPr>
            </a:br>
            <a:r>
              <a:rPr lang="vi-VN" b="1" dirty="0">
                <a:solidFill>
                  <a:srgbClr val="002060"/>
                </a:solidFill>
              </a:rPr>
              <a:t>Lưng sẽ mỏi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" y="0"/>
            <a:ext cx="12192001" cy="5657671"/>
            <a:chOff x="-1" y="0"/>
            <a:chExt cx="12192001" cy="5657671"/>
          </a:xfrm>
        </p:grpSpPr>
        <p:pic>
          <p:nvPicPr>
            <p:cNvPr id="4" name="Picture 4" descr="http://mnquangtrung.pgdtpthainguyen.edu.vn/upload/s/20171225/6165fa9f52bef24239fd1107b306895bIMG_1999a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2192001" cy="5657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Administrator\Downloads\z2927050180919_87679c610dadda88ac4fa8a014b7cf1f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60338"/>
              <a:ext cx="1430482" cy="108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7763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ài thơ: CÂY THƯỢC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rgbClr val="002060"/>
                </a:solidFill>
              </a:rPr>
              <a:t>Tay bé đỡ</a:t>
            </a:r>
            <a:br>
              <a:rPr lang="vi-VN" b="1" dirty="0">
                <a:solidFill>
                  <a:srgbClr val="002060"/>
                </a:solidFill>
              </a:rPr>
            </a:br>
            <a:r>
              <a:rPr lang="vi-VN" b="1" dirty="0">
                <a:solidFill>
                  <a:srgbClr val="002060"/>
                </a:solidFill>
              </a:rPr>
              <a:t>Bông hoa cười</a:t>
            </a:r>
            <a:br>
              <a:rPr lang="vi-VN" b="1" dirty="0">
                <a:solidFill>
                  <a:srgbClr val="002060"/>
                </a:solidFill>
              </a:rPr>
            </a:br>
            <a:r>
              <a:rPr lang="vi-VN" b="1" dirty="0">
                <a:solidFill>
                  <a:srgbClr val="002060"/>
                </a:solidFill>
              </a:rPr>
              <a:t>Mắt bé tươi</a:t>
            </a:r>
            <a:br>
              <a:rPr lang="vi-VN" b="1" dirty="0">
                <a:solidFill>
                  <a:srgbClr val="002060"/>
                </a:solidFill>
              </a:rPr>
            </a:br>
            <a:r>
              <a:rPr lang="vi-VN" b="1" dirty="0">
                <a:solidFill>
                  <a:srgbClr val="002060"/>
                </a:solidFill>
              </a:rPr>
              <a:t>Như hoa </a:t>
            </a:r>
            <a:r>
              <a:rPr lang="vi-VN" b="1" dirty="0" smtClean="0">
                <a:solidFill>
                  <a:srgbClr val="002060"/>
                </a:solidFill>
              </a:rPr>
              <a:t>nở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7936"/>
            <a:ext cx="12192000" cy="5649735"/>
            <a:chOff x="0" y="7936"/>
            <a:chExt cx="12192000" cy="5649735"/>
          </a:xfrm>
        </p:grpSpPr>
        <p:pic>
          <p:nvPicPr>
            <p:cNvPr id="1026" name="Picture 2" descr="http://mnquangtrung.pgdtpthainguyen.edu.vn/upload/s/20171225/895beff3224c97505b96466f3537bd03IMG_1999b_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936"/>
              <a:ext cx="12192000" cy="5649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" descr="C:\Users\Administrator\Downloads\z2927050180919_87679c610dadda88ac4fa8a014b7cf1f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60338"/>
              <a:ext cx="1430482" cy="108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013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289345" cy="6850908"/>
            <a:chOff x="0" y="0"/>
            <a:chExt cx="12289345" cy="6850908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2289345" cy="6850908"/>
              <a:chOff x="0" y="0"/>
              <a:chExt cx="12289345" cy="6850908"/>
            </a:xfrm>
          </p:grpSpPr>
          <p:pic>
            <p:nvPicPr>
              <p:cNvPr id="7" name="Picture 2" descr="100+ hình nền đẹp slide - hinhanhsieudep.ne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2289345" cy="68509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C:\Users\Administrator\Downloads\z2927050180919_87679c610dadda88ac4fa8a014b7cf1f-removebg-preview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541" y="190500"/>
                <a:ext cx="1430482" cy="1081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127148" y="2409791"/>
              <a:ext cx="80350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rgbClr val="FF0000"/>
                  </a:solidFill>
                </a:rPr>
                <a:t>“ĐÀM THOẠI”</a:t>
              </a:r>
              <a:endParaRPr lang="en-US" sz="4000" dirty="0">
                <a:solidFill>
                  <a:srgbClr val="FF0000"/>
                </a:solidFill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320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99754" y="-18288"/>
            <a:ext cx="12282610" cy="6919546"/>
            <a:chOff x="-99754" y="-18288"/>
            <a:chExt cx="12282610" cy="6919546"/>
          </a:xfrm>
        </p:grpSpPr>
        <p:pic>
          <p:nvPicPr>
            <p:cNvPr id="10" name="Picture 2" descr="31 Hình ảnh ý tưởng | hình ảnh, fantasy artwork, cute kitten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88" b="9309"/>
            <a:stretch/>
          </p:blipFill>
          <p:spPr bwMode="auto">
            <a:xfrm>
              <a:off x="-99754" y="-18288"/>
              <a:ext cx="12282610" cy="691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Administrator\Downloads\z2927050180919_87679c610dadda88ac4fa8a014b7cf1f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8635" y="587782"/>
              <a:ext cx="1430482" cy="108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31 Hình ảnh ý tưởng | hình ảnh, fantasy artwork, cute kitte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8" b="9309"/>
          <a:stretch/>
        </p:blipFill>
        <p:spPr bwMode="auto">
          <a:xfrm>
            <a:off x="-90610" y="0"/>
            <a:ext cx="12282610" cy="691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6830" y="606070"/>
            <a:ext cx="105009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nhỉ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nhỉ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99138" y="2166247"/>
            <a:ext cx="8027377" cy="3209193"/>
            <a:chOff x="0" y="1996"/>
            <a:chExt cx="12230836" cy="8835104"/>
          </a:xfrm>
        </p:grpSpPr>
        <p:pic>
          <p:nvPicPr>
            <p:cNvPr id="7" name="Picture 4" descr="Bài Thơ Cây Thược Dược Mầm Non - Lời Bài Thơ và Giáo Án Tham Khả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96"/>
              <a:ext cx="12230836" cy="5655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5657669"/>
              <a:ext cx="12191999" cy="31794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vi-VN" sz="1400" b="1" dirty="0">
                  <a:solidFill>
                    <a:srgbClr val="002060"/>
                  </a:solidFill>
                  <a:latin typeface="Tahoma" panose="020B0604030504040204" pitchFamily="34" charset="0"/>
                </a:rPr>
                <a:t>Cây thược </a:t>
              </a:r>
              <a:r>
                <a:rPr lang="vi-VN" sz="1400" b="1" dirty="0" smtClean="0">
                  <a:solidFill>
                    <a:srgbClr val="002060"/>
                  </a:solidFill>
                  <a:latin typeface="Tahoma" panose="020B0604030504040204" pitchFamily="34" charset="0"/>
                </a:rPr>
                <a:t>dược</a:t>
              </a:r>
              <a:endParaRPr lang="en-US" sz="1400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vi-VN" sz="1400" b="1" dirty="0" smtClean="0">
                  <a:solidFill>
                    <a:srgbClr val="002060"/>
                  </a:solidFill>
                  <a:latin typeface="Tahoma" panose="020B0604030504040204" pitchFamily="34" charset="0"/>
                </a:rPr>
                <a:t>Mới </a:t>
              </a:r>
              <a:r>
                <a:rPr lang="vi-VN" sz="1400" b="1" dirty="0">
                  <a:solidFill>
                    <a:srgbClr val="002060"/>
                  </a:solidFill>
                  <a:latin typeface="Tahoma" panose="020B0604030504040204" pitchFamily="34" charset="0"/>
                </a:rPr>
                <a:t>ra hoa</a:t>
              </a:r>
              <a:r>
                <a:rPr lang="vi-VN" sz="1400" b="1" dirty="0">
                  <a:solidFill>
                    <a:srgbClr val="002060"/>
                  </a:solidFill>
                </a:rPr>
                <a:t/>
              </a:r>
              <a:br>
                <a:rPr lang="vi-VN" sz="1400" b="1" dirty="0">
                  <a:solidFill>
                    <a:srgbClr val="002060"/>
                  </a:solidFill>
                </a:rPr>
              </a:br>
              <a:r>
                <a:rPr lang="vi-VN" sz="1400" b="1" dirty="0">
                  <a:solidFill>
                    <a:srgbClr val="002060"/>
                  </a:solidFill>
                  <a:latin typeface="Tahoma" panose="020B0604030504040204" pitchFamily="34" charset="0"/>
                </a:rPr>
                <a:t>Trận gió qua</a:t>
              </a:r>
              <a:r>
                <a:rPr lang="vi-VN" sz="1400" b="1" dirty="0">
                  <a:solidFill>
                    <a:srgbClr val="002060"/>
                  </a:solidFill>
                </a:rPr>
                <a:t/>
              </a:r>
              <a:br>
                <a:rPr lang="vi-VN" sz="1400" b="1" dirty="0">
                  <a:solidFill>
                    <a:srgbClr val="002060"/>
                  </a:solidFill>
                </a:rPr>
              </a:br>
              <a:r>
                <a:rPr lang="vi-VN" sz="1400" b="1" dirty="0">
                  <a:solidFill>
                    <a:srgbClr val="002060"/>
                  </a:solidFill>
                  <a:latin typeface="Tahoma" panose="020B0604030504040204" pitchFamily="34" charset="0"/>
                </a:rPr>
                <a:t>Cây đổ </a:t>
              </a:r>
              <a:r>
                <a:rPr lang="vi-VN" sz="1400" b="1" dirty="0" smtClean="0">
                  <a:solidFill>
                    <a:srgbClr val="002060"/>
                  </a:solidFill>
                  <a:latin typeface="Tahoma" panose="020B0604030504040204" pitchFamily="34" charset="0"/>
                </a:rPr>
                <a:t>rạp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9" name="Picture 3" descr="C:\Users\Administrator\Downloads\z2927050180919_87679c610dadda88ac4fa8a014b7cf1f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779" y="606070"/>
            <a:ext cx="1430482" cy="108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950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99754" y="-18288"/>
            <a:ext cx="12282610" cy="6919546"/>
            <a:chOff x="-99754" y="-18288"/>
            <a:chExt cx="12282610" cy="6919546"/>
          </a:xfrm>
        </p:grpSpPr>
        <p:pic>
          <p:nvPicPr>
            <p:cNvPr id="2050" name="Picture 2" descr="31 Hình ảnh ý tưởng | hình ảnh, fantasy artwork, cute kitten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88" b="9309"/>
            <a:stretch/>
          </p:blipFill>
          <p:spPr bwMode="auto">
            <a:xfrm>
              <a:off x="-99754" y="-18288"/>
              <a:ext cx="12282610" cy="6919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Administrator\Downloads\z2927050180919_87679c610dadda88ac4fa8a014b7cf1f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0347" y="667043"/>
              <a:ext cx="1430482" cy="108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712649" y="764903"/>
            <a:ext cx="4855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16730" y="2053026"/>
            <a:ext cx="7597708" cy="3364273"/>
            <a:chOff x="-2045147" y="-949046"/>
            <a:chExt cx="14237149" cy="10068129"/>
          </a:xfrm>
        </p:grpSpPr>
        <p:pic>
          <p:nvPicPr>
            <p:cNvPr id="10" name="Picture 4" descr="http://mnquangtrung.pgdtpthainguyen.edu.vn/upload/s/20171225/6165fa9f52bef24239fd1107b306895bIMG_1999a_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5147" y="-949046"/>
              <a:ext cx="14237149" cy="6606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-2045147" y="5657671"/>
              <a:ext cx="14237147" cy="346141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vi-VN" sz="1400" b="1" dirty="0" smtClean="0">
                  <a:solidFill>
                    <a:srgbClr val="002060"/>
                  </a:solidFill>
                </a:rPr>
                <a:t>Có </a:t>
              </a:r>
              <a:r>
                <a:rPr lang="vi-VN" sz="1400" b="1" dirty="0">
                  <a:solidFill>
                    <a:srgbClr val="002060"/>
                  </a:solidFill>
                </a:rPr>
                <a:t>đau lắm ?</a:t>
              </a:r>
              <a:br>
                <a:rPr lang="vi-VN" sz="1400" b="1" dirty="0">
                  <a:solidFill>
                    <a:srgbClr val="002060"/>
                  </a:solidFill>
                </a:rPr>
              </a:br>
              <a:r>
                <a:rPr lang="vi-VN" sz="1400" b="1" dirty="0">
                  <a:solidFill>
                    <a:srgbClr val="002060"/>
                  </a:solidFill>
                </a:rPr>
                <a:t>Tôi đỡ nào</a:t>
              </a:r>
              <a:br>
                <a:rPr lang="vi-VN" sz="1400" b="1" dirty="0">
                  <a:solidFill>
                    <a:srgbClr val="002060"/>
                  </a:solidFill>
                </a:rPr>
              </a:br>
              <a:r>
                <a:rPr lang="vi-VN" sz="1400" b="1" dirty="0">
                  <a:solidFill>
                    <a:srgbClr val="002060"/>
                  </a:solidFill>
                </a:rPr>
                <a:t>Kẻo cuối lâu</a:t>
              </a:r>
              <a:br>
                <a:rPr lang="vi-VN" sz="1400" b="1" dirty="0">
                  <a:solidFill>
                    <a:srgbClr val="002060"/>
                  </a:solidFill>
                </a:rPr>
              </a:br>
              <a:r>
                <a:rPr lang="vi-VN" sz="1400" b="1" dirty="0">
                  <a:solidFill>
                    <a:srgbClr val="002060"/>
                  </a:solidFill>
                </a:rPr>
                <a:t>Lưng sẽ mỏi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1466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win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246</Words>
  <Application>Microsoft Office PowerPoint</Application>
  <PresentationFormat>Widescreen</PresentationFormat>
  <Paragraphs>34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14</cp:revision>
  <dcterms:created xsi:type="dcterms:W3CDTF">2023-01-05T08:41:03Z</dcterms:created>
  <dcterms:modified xsi:type="dcterms:W3CDTF">2023-01-19T10:04:45Z</dcterms:modified>
</cp:coreProperties>
</file>