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5" r:id="rId4"/>
    <p:sldId id="258" r:id="rId5"/>
    <p:sldId id="266" r:id="rId6"/>
    <p:sldId id="268" r:id="rId7"/>
    <p:sldId id="269" r:id="rId8"/>
    <p:sldId id="267" r:id="rId9"/>
    <p:sldId id="257" r:id="rId10"/>
    <p:sldId id="270" r:id="rId11"/>
    <p:sldId id="260" r:id="rId12"/>
    <p:sldId id="271" r:id="rId13"/>
    <p:sldId id="261" r:id="rId14"/>
    <p:sldId id="262" r:id="rId15"/>
    <p:sldId id="263" r:id="rId16"/>
    <p:sldId id="273" r:id="rId17"/>
    <p:sldId id="264" r:id="rId18"/>
  </p:sldIdLst>
  <p:sldSz cx="9144000" cy="6858000" type="screen4x3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0000"/>
    <a:srgbClr val="FFFF00"/>
    <a:srgbClr val="FF5050"/>
    <a:srgbClr val="FF0000"/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5" d="100"/>
          <a:sy n="55" d="100"/>
        </p:scale>
        <p:origin x="2242" y="6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8FE0F-CDE4-49CB-B0A4-26714EB49BD1}" type="datetimeFigureOut">
              <a:rPr lang="vi-VN"/>
              <a:pPr>
                <a:defRPr/>
              </a:pPr>
              <a:t>19/01/2023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1F75A-B055-4BE2-A226-7E7933B76F2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90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D16BF-DD2C-43AC-BDDA-BC7C6826E4C0}" type="datetimeFigureOut">
              <a:rPr lang="vi-VN"/>
              <a:pPr>
                <a:defRPr/>
              </a:pPr>
              <a:t>19/01/2023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1AE5B-A5FF-4F30-9016-B76623EA93B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62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7ECA-4AE4-47FE-A616-9717336B9553}" type="datetimeFigureOut">
              <a:rPr lang="vi-VN"/>
              <a:pPr>
                <a:defRPr/>
              </a:pPr>
              <a:t>19/01/2023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8F216-2B69-43F8-9EBB-C6554D96031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211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39FA9-B7FF-4937-81BB-DE97EE14AA0D}" type="datetimeFigureOut">
              <a:rPr lang="vi-VN"/>
              <a:pPr>
                <a:defRPr/>
              </a:pPr>
              <a:t>19/01/2023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A277C-AB4B-46FE-BF3B-80157BA9107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32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3FF71-EFC0-43F9-BD9F-F19245887ECC}" type="datetimeFigureOut">
              <a:rPr lang="vi-VN"/>
              <a:pPr>
                <a:defRPr/>
              </a:pPr>
              <a:t>19/01/2023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2CF69-4684-42A5-AD96-95CC01B7239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23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74CF7-E106-46B8-AF71-88CED914C2D7}" type="datetimeFigureOut">
              <a:rPr lang="vi-VN"/>
              <a:pPr>
                <a:defRPr/>
              </a:pPr>
              <a:t>19/01/2023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8146F-0DED-4834-8204-915FA3F984D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440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A5031-8FC0-4C03-BB4E-1B20987606FA}" type="datetimeFigureOut">
              <a:rPr lang="vi-VN"/>
              <a:pPr>
                <a:defRPr/>
              </a:pPr>
              <a:t>19/01/2023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EC556-D729-47A1-B5A7-964ADD09B10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801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C9418-0728-4210-BE4C-9B9C457E1066}" type="datetimeFigureOut">
              <a:rPr lang="vi-VN"/>
              <a:pPr>
                <a:defRPr/>
              </a:pPr>
              <a:t>19/01/2023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A4D81-EC46-4703-9314-7A60B21A321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299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D1FE-096F-4C2A-A26A-29D60DA22FDF}" type="datetimeFigureOut">
              <a:rPr lang="vi-VN"/>
              <a:pPr>
                <a:defRPr/>
              </a:pPr>
              <a:t>19/01/2023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B722-3B30-4913-8713-E9EB8725457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9924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791F-D44E-459D-9A83-AFEAEB5E4F31}" type="datetimeFigureOut">
              <a:rPr lang="vi-VN"/>
              <a:pPr>
                <a:defRPr/>
              </a:pPr>
              <a:t>19/01/2023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AC545-C12B-4018-990F-CF11D956042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12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E8EFF-9253-4950-80A5-564D65876AC3}" type="datetimeFigureOut">
              <a:rPr lang="vi-VN"/>
              <a:pPr>
                <a:defRPr/>
              </a:pPr>
              <a:t>19/01/2023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1A5F2-3A34-4C7C-975A-5E2D756915B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483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C0F77B-6977-4CF4-9941-D1CEFE29CBF7}" type="datetimeFigureOut">
              <a:rPr lang="vi-VN"/>
              <a:pPr>
                <a:defRPr/>
              </a:pPr>
              <a:t>19/01/2023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80D48B-CAB5-4E44-BA0B-96EEFAD59F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447925" y="193675"/>
            <a:ext cx="5078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22425" y="779463"/>
            <a:ext cx="6727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LONG BIÊN 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52688" y="1619250"/>
            <a:ext cx="476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vi-VN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24200" y="2438400"/>
            <a:ext cx="313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 động: Khám phá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58913" y="3481388"/>
            <a:ext cx="4078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58913" y="4525963"/>
            <a:ext cx="3735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 viên: Đoàn Thu Hằng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58913" y="4038600"/>
            <a:ext cx="3608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Lứa tuổi: MGN ( 4-5 tuổi)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5486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3300"/>
                </a:solidFill>
              </a:rPr>
              <a:t>Năm</a:t>
            </a:r>
            <a:r>
              <a:rPr lang="en-US" b="1" dirty="0" smtClean="0">
                <a:solidFill>
                  <a:srgbClr val="FF3300"/>
                </a:solidFill>
              </a:rPr>
              <a:t> </a:t>
            </a:r>
            <a:r>
              <a:rPr lang="en-US" b="1" dirty="0" err="1" smtClean="0">
                <a:solidFill>
                  <a:srgbClr val="FF3300"/>
                </a:solidFill>
              </a:rPr>
              <a:t>học</a:t>
            </a:r>
            <a:r>
              <a:rPr lang="en-US" b="1" dirty="0" smtClean="0">
                <a:solidFill>
                  <a:srgbClr val="FF3300"/>
                </a:solidFill>
              </a:rPr>
              <a:t>: 2022 - 2023</a:t>
            </a:r>
            <a:endParaRPr lang="en-US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66800" y="2286000"/>
            <a:ext cx="6777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 động trong ngày tết</a:t>
            </a:r>
            <a:endParaRPr lang="vi-VN" sz="4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"/>
            <a:ext cx="4114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52400"/>
            <a:ext cx="42799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657600"/>
            <a:ext cx="411480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3657600"/>
            <a:ext cx="427990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3522663"/>
            <a:ext cx="4354513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940175" cy="29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363"/>
            <a:ext cx="4140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916363" cy="31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0338"/>
            <a:ext cx="4121150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4038600"/>
            <a:ext cx="4735512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87475" y="3044825"/>
            <a:ext cx="6369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Trò chơi: Ai nhanh hơn</a:t>
            </a:r>
            <a:endParaRPr lang="vi-VN" sz="48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3150" y="381000"/>
            <a:ext cx="7516813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Thời tiết mùa xuân có đặc điểm gì?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2030413"/>
            <a:ext cx="3941763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3886200" cy="30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828800" y="5278438"/>
            <a:ext cx="685800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48400" y="5278438"/>
            <a:ext cx="685800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3150" y="381000"/>
            <a:ext cx="7516813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2:Loài hoa nào đặc trưng của ngày tết?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4114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43113"/>
            <a:ext cx="421481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828800" y="5486400"/>
            <a:ext cx="685800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70600" y="5486400"/>
            <a:ext cx="685800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346075"/>
            <a:ext cx="8153400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Câu 3: Bánh gì đặc trưng của ngày tết nguyên đán?</a:t>
            </a:r>
            <a:endParaRPr lang="vi-VN" sz="2800" b="1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6957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79588"/>
            <a:ext cx="3486150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658938" y="5022850"/>
            <a:ext cx="685800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353175" y="5046663"/>
            <a:ext cx="685800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4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7400" y="1295400"/>
            <a:ext cx="3984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Mùa gì ấm áp</a:t>
            </a:r>
            <a:endParaRPr lang="vi-VN" sz="48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57400" y="2327275"/>
            <a:ext cx="5327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Mưa phùn nhẹ bay</a:t>
            </a:r>
            <a:endParaRPr lang="vi-VN" sz="48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2057400" y="3429000"/>
            <a:ext cx="5627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Khắp chốn cỏ cây </a:t>
            </a:r>
            <a:endParaRPr lang="vi-VN" sz="48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28813" y="4495800"/>
            <a:ext cx="4870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Đâm chồi nảy lộc</a:t>
            </a:r>
            <a:endParaRPr lang="vi-VN" sz="48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07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91233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117</Words>
  <Application>Microsoft Office PowerPoint</Application>
  <PresentationFormat>On-screen Show (4:3)</PresentationFormat>
  <Paragraphs>23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LENOVO</cp:lastModifiedBy>
  <cp:revision>32</cp:revision>
  <dcterms:created xsi:type="dcterms:W3CDTF">2023-01-13T13:44:42Z</dcterms:created>
  <dcterms:modified xsi:type="dcterms:W3CDTF">2023-01-19T10:13:39Z</dcterms:modified>
</cp:coreProperties>
</file>